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2" r:id="rId6"/>
    <p:sldMasterId id="214748366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Lst>
  <p:sldSz cy="10287000" cx="18288000"/>
  <p:notesSz cx="6858000" cy="9144000"/>
  <p:embeddedFontLst>
    <p:embeddedFont>
      <p:font typeface="M PLUS 1"/>
      <p:regular r:id="rId36"/>
      <p:bold r:id="rId37"/>
    </p:embeddedFont>
    <p:embeddedFont>
      <p:font typeface="M PLUS 1p"/>
      <p:regular r:id="rId38"/>
      <p:bold r:id="rId39"/>
    </p:embeddedFont>
    <p:embeddedFont>
      <p:font typeface="M PLUS 1p Black"/>
      <p:bold r:id="rId40"/>
    </p:embeddedFont>
    <p:embeddedFont>
      <p:font typeface="M PLUS 1p ExtraBold"/>
      <p:bold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40">
          <p15:clr>
            <a:srgbClr val="747775"/>
          </p15:clr>
        </p15:guide>
        <p15:guide id="2" pos="576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小林ひかる"/>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8DB9F2A-8E44-4CC8-93FF-76B92BB07A72}">
  <a:tblStyle styleId="{58DB9F2A-8E44-4CC8-93FF-76B92BB07A7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240" orient="horz"/>
        <p:guide pos="57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PLUS1pBlack-bold.fntdata"/><Relationship Id="rId20" Type="http://schemas.openxmlformats.org/officeDocument/2006/relationships/slide" Target="slides/slide12.xml"/><Relationship Id="rId41" Type="http://schemas.openxmlformats.org/officeDocument/2006/relationships/font" Target="fonts/MPLUS1pExtraBold-bold.fntdata"/><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1.xml"/><Relationship Id="rId7" Type="http://schemas.openxmlformats.org/officeDocument/2006/relationships/slideMaster" Target="slideMasters/slideMaster2.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font" Target="fonts/MPLUS1-bold.fntdata"/><Relationship Id="rId14" Type="http://schemas.openxmlformats.org/officeDocument/2006/relationships/slide" Target="slides/slide6.xml"/><Relationship Id="rId36" Type="http://schemas.openxmlformats.org/officeDocument/2006/relationships/font" Target="fonts/MPLUS1-regular.fntdata"/><Relationship Id="rId17" Type="http://schemas.openxmlformats.org/officeDocument/2006/relationships/slide" Target="slides/slide9.xml"/><Relationship Id="rId39" Type="http://schemas.openxmlformats.org/officeDocument/2006/relationships/font" Target="fonts/MPLUS1p-bold.fntdata"/><Relationship Id="rId16" Type="http://schemas.openxmlformats.org/officeDocument/2006/relationships/slide" Target="slides/slide8.xml"/><Relationship Id="rId38" Type="http://schemas.openxmlformats.org/officeDocument/2006/relationships/font" Target="fonts/MPLUS1p-regular.fntdata"/><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9-11T07:31:13.229">
    <p:pos x="6000" y="0"/>
    <p:text>@hayashi@basicinc.jp 
巻末で何を紹介するかによってここが変わるかと思います。
・fOシリーズを紹介し、fOサイトにする
・ferret全体のサイトにする...などなど
マーケの皆さんで決めて、必要であればパラメーター付きリンクを貼ってもらうなどして頂けるますと！
_Assigned to hayashi@basicinc.jp_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erret-one.com/demo-product?utm_source=ferret&amp;utm_medium=referral&amp;utm_campaign=wp_kpi_sheet" TargetMode="External"/><Relationship Id="rId3" Type="http://schemas.openxmlformats.org/officeDocument/2006/relationships/hyperlink" Target="https://ferret-one.com/demo-product?utm_source=ferret&amp;utm_medium=referral&amp;utm_campaign=wp_kpi_sheet"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be612926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be612926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eaf33b21e7_1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eaf33b21e7_1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eaf33b21e7_1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eaf33b21e7_1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eaf33b21e7_1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eaf33b21e7_1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eaf33b21e7_1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eaf33b21e7_1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9bd15a1a48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9bd15a1a48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eaf33b21e7_1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eaf33b21e7_1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eaf33b21e7_1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eaf33b21e7_1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eaf33b21e7_1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eaf33b21e7_1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be612926ba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be612926ba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eaf33b21e7_1_6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eaf33b21e7_1_6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9b6a9182e5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9b6a9182e5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01e37c02c4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01e37c02c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9b6a9182e5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9b6a9182e5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eaf33b21e7_1_7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eaf33b21e7_1_7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be612926ba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be612926ba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76dae1e37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76dae1e37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fe69a64068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fe69a64068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fe69a64068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fe69a64068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eaf33b21e7_1_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2eaf33b21e7_1_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ja"/>
              <a:t>https://ferret-one.com/contact?utm_source=ferret&amp;utm_medium=referral&amp;utm_campaign=pamphlet</a:t>
            </a:r>
            <a:endParaRPr/>
          </a:p>
          <a:p>
            <a:pPr indent="0" lvl="0" marL="0" rtl="0" algn="l">
              <a:spcBef>
                <a:spcPts val="0"/>
              </a:spcBef>
              <a:spcAft>
                <a:spcPts val="0"/>
              </a:spcAft>
              <a:buNone/>
            </a:pPr>
            <a:r>
              <a:rPr lang="ja" u="sng">
                <a:solidFill>
                  <a:schemeClr val="hlink"/>
                </a:solidFill>
                <a:hlinkClick r:id="rId2"/>
              </a:rPr>
              <a:t>https://ferret-one.com/demo-product?utm_source=ferret&amp;utm_medium=referral&amp;utm_campaign=</a:t>
            </a:r>
            <a:r>
              <a:rPr lang="ja"/>
              <a:t>pamphlet</a:t>
            </a:r>
            <a:endParaRPr/>
          </a:p>
          <a:p>
            <a:pPr indent="0" lvl="0" marL="0" rtl="0" algn="l">
              <a:spcBef>
                <a:spcPts val="0"/>
              </a:spcBef>
              <a:spcAft>
                <a:spcPts val="0"/>
              </a:spcAft>
              <a:buNone/>
            </a:pPr>
            <a:r>
              <a:rPr lang="ja"/>
              <a:t>https://ferret-one.com/wp_cases_btob</a:t>
            </a:r>
            <a:r>
              <a:rPr lang="ja" u="sng">
                <a:solidFill>
                  <a:schemeClr val="hlink"/>
                </a:solidFill>
                <a:hlinkClick r:id="rId3"/>
              </a:rPr>
              <a:t>?utm_source=ferret&amp;utm_medium=referral&amp;utm_campaign=</a:t>
            </a:r>
            <a:r>
              <a:rPr lang="ja">
                <a:solidFill>
                  <a:schemeClr val="dk1"/>
                </a:solidFill>
              </a:rPr>
              <a:t>pamphlet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eaf33b21e7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eaf33b21e7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eaf33b21e7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eaf33b21e7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eaf33b21e7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eaf33b21e7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eaf33b21e7_1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eaf33b21e7_1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eaf33b21e7_1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eaf33b21e7_1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eaf33b21e7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eaf33b21e7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eaf33b21e7_1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eaf33b21e7_1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表紙">
  <p:cSld name="表紙">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0"/>
          <a:stretch/>
        </p:blipFill>
        <p:spPr>
          <a:xfrm>
            <a:off x="0" y="1286"/>
            <a:ext cx="18287993" cy="10284431"/>
          </a:xfrm>
          <a:prstGeom prst="rect">
            <a:avLst/>
          </a:prstGeom>
          <a:noFill/>
          <a:ln>
            <a:noFill/>
          </a:ln>
        </p:spPr>
      </p:pic>
      <p:sp>
        <p:nvSpPr>
          <p:cNvPr id="11" name="Google Shape;11;p2"/>
          <p:cNvSpPr txBox="1"/>
          <p:nvPr>
            <p:ph type="ctrTitle"/>
          </p:nvPr>
        </p:nvSpPr>
        <p:spPr>
          <a:xfrm>
            <a:off x="2027321" y="4401404"/>
            <a:ext cx="14233200" cy="1225800"/>
          </a:xfrm>
          <a:prstGeom prst="rect">
            <a:avLst/>
          </a:prstGeom>
          <a:noFill/>
          <a:ln>
            <a:noFill/>
          </a:ln>
        </p:spPr>
        <p:txBody>
          <a:bodyPr anchorCtr="0" anchor="ctr" bIns="0" lIns="0" spcFirstLastPara="1" rIns="0" wrap="square" tIns="0">
            <a:noAutofit/>
          </a:bodyPr>
          <a:lstStyle>
            <a:lvl1pPr lvl="0" rtl="0" algn="ctr">
              <a:lnSpc>
                <a:spcPct val="120000"/>
              </a:lnSpc>
              <a:spcBef>
                <a:spcPts val="0"/>
              </a:spcBef>
              <a:spcAft>
                <a:spcPts val="0"/>
              </a:spcAft>
              <a:buClr>
                <a:schemeClr val="lt1"/>
              </a:buClr>
              <a:buSzPts val="7600"/>
              <a:buFont typeface="Arial"/>
              <a:buNone/>
              <a:defRPr b="1" sz="7600">
                <a:solidFill>
                  <a:schemeClr val="lt1"/>
                </a:solidFill>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p:txBody>
      </p:sp>
      <p:sp>
        <p:nvSpPr>
          <p:cNvPr id="12" name="Google Shape;12;p2"/>
          <p:cNvSpPr txBox="1"/>
          <p:nvPr>
            <p:ph idx="1" type="subTitle"/>
          </p:nvPr>
        </p:nvSpPr>
        <p:spPr>
          <a:xfrm>
            <a:off x="2027321" y="6281507"/>
            <a:ext cx="14233200" cy="1056000"/>
          </a:xfrm>
          <a:prstGeom prst="rect">
            <a:avLst/>
          </a:prstGeom>
          <a:noFill/>
          <a:ln>
            <a:noFill/>
          </a:ln>
        </p:spPr>
        <p:txBody>
          <a:bodyPr anchorCtr="0" anchor="ctr" bIns="0" lIns="0" spcFirstLastPara="1" rIns="0" wrap="square" tIns="0">
            <a:noAutofit/>
          </a:bodyPr>
          <a:lstStyle>
            <a:lvl1pPr lvl="0" rtl="0" algn="ctr">
              <a:lnSpc>
                <a:spcPct val="120000"/>
              </a:lnSpc>
              <a:spcBef>
                <a:spcPts val="1600"/>
              </a:spcBef>
              <a:spcAft>
                <a:spcPts val="0"/>
              </a:spcAft>
              <a:buSzPts val="4600"/>
              <a:buNone/>
              <a:defRPr b="1" sz="4600">
                <a:solidFill>
                  <a:schemeClr val="lt1"/>
                </a:solidFill>
                <a:latin typeface="Arial"/>
                <a:ea typeface="Arial"/>
                <a:cs typeface="Arial"/>
                <a:sym typeface="Arial"/>
              </a:defRPr>
            </a:lvl1pPr>
            <a:lvl2pPr lvl="1" rtl="0" algn="ctr">
              <a:lnSpc>
                <a:spcPct val="120000"/>
              </a:lnSpc>
              <a:spcBef>
                <a:spcPts val="800"/>
              </a:spcBef>
              <a:spcAft>
                <a:spcPts val="0"/>
              </a:spcAft>
              <a:buSzPts val="3000"/>
              <a:buNone/>
              <a:defRPr sz="3000"/>
            </a:lvl2pPr>
            <a:lvl3pPr lvl="2" rtl="0" algn="ctr">
              <a:lnSpc>
                <a:spcPct val="120000"/>
              </a:lnSpc>
              <a:spcBef>
                <a:spcPts val="800"/>
              </a:spcBef>
              <a:spcAft>
                <a:spcPts val="0"/>
              </a:spcAft>
              <a:buSzPts val="2800"/>
              <a:buNone/>
              <a:defRPr sz="2800"/>
            </a:lvl3pPr>
            <a:lvl4pPr lvl="3" rtl="0" algn="ctr">
              <a:lnSpc>
                <a:spcPct val="120000"/>
              </a:lnSpc>
              <a:spcBef>
                <a:spcPts val="800"/>
              </a:spcBef>
              <a:spcAft>
                <a:spcPts val="0"/>
              </a:spcAft>
              <a:buSzPts val="2400"/>
              <a:buNone/>
              <a:defRPr sz="2400"/>
            </a:lvl4pPr>
            <a:lvl5pPr lvl="4" rtl="0" algn="ctr">
              <a:lnSpc>
                <a:spcPct val="120000"/>
              </a:lnSpc>
              <a:spcBef>
                <a:spcPts val="800"/>
              </a:spcBef>
              <a:spcAft>
                <a:spcPts val="0"/>
              </a:spcAft>
              <a:buSzPts val="2400"/>
              <a:buNone/>
              <a:defRPr sz="2400"/>
            </a:lvl5pPr>
            <a:lvl6pPr lvl="5" rtl="0" algn="ctr">
              <a:lnSpc>
                <a:spcPct val="90000"/>
              </a:lnSpc>
              <a:spcBef>
                <a:spcPts val="800"/>
              </a:spcBef>
              <a:spcAft>
                <a:spcPts val="0"/>
              </a:spcAft>
              <a:buClr>
                <a:schemeClr val="dk1"/>
              </a:buClr>
              <a:buSzPts val="2400"/>
              <a:buNone/>
              <a:defRPr sz="2400"/>
            </a:lvl6pPr>
            <a:lvl7pPr lvl="6" rtl="0" algn="ctr">
              <a:lnSpc>
                <a:spcPct val="90000"/>
              </a:lnSpc>
              <a:spcBef>
                <a:spcPts val="800"/>
              </a:spcBef>
              <a:spcAft>
                <a:spcPts val="0"/>
              </a:spcAft>
              <a:buClr>
                <a:schemeClr val="dk1"/>
              </a:buClr>
              <a:buSzPts val="2400"/>
              <a:buNone/>
              <a:defRPr sz="2400"/>
            </a:lvl7pPr>
            <a:lvl8pPr lvl="7" rtl="0" algn="ctr">
              <a:lnSpc>
                <a:spcPct val="90000"/>
              </a:lnSpc>
              <a:spcBef>
                <a:spcPts val="800"/>
              </a:spcBef>
              <a:spcAft>
                <a:spcPts val="0"/>
              </a:spcAft>
              <a:buClr>
                <a:schemeClr val="dk1"/>
              </a:buClr>
              <a:buSzPts val="2400"/>
              <a:buNone/>
              <a:defRPr sz="2400"/>
            </a:lvl8pPr>
            <a:lvl9pPr lvl="8" rtl="0" algn="ctr">
              <a:lnSpc>
                <a:spcPct val="90000"/>
              </a:lnSpc>
              <a:spcBef>
                <a:spcPts val="800"/>
              </a:spcBef>
              <a:spcAft>
                <a:spcPts val="0"/>
              </a:spcAft>
              <a:buClr>
                <a:schemeClr val="dk1"/>
              </a:buClr>
              <a:buSzPts val="2400"/>
              <a:buNone/>
              <a:defRPr sz="2400"/>
            </a:lvl9pPr>
          </a:lstStyle>
          <a:p/>
        </p:txBody>
      </p:sp>
      <p:sp>
        <p:nvSpPr>
          <p:cNvPr id="13" name="Google Shape;13;p2"/>
          <p:cNvSpPr txBox="1"/>
          <p:nvPr>
            <p:ph idx="12" type="sldNum"/>
          </p:nvPr>
        </p:nvSpPr>
        <p:spPr>
          <a:xfrm>
            <a:off x="17113568" y="9499702"/>
            <a:ext cx="1097400" cy="787200"/>
          </a:xfrm>
          <a:prstGeom prst="rect">
            <a:avLst/>
          </a:prstGeom>
        </p:spPr>
        <p:txBody>
          <a:bodyPr anchorCtr="0" anchor="t" bIns="182850" lIns="182850" spcFirstLastPara="1" rIns="182850" wrap="square" tIns="1828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5F9FC"/>
        </a:solidFill>
      </p:bgPr>
    </p:bg>
    <p:spTree>
      <p:nvGrpSpPr>
        <p:cNvPr id="55" name="Shape 55"/>
        <p:cNvGrpSpPr/>
        <p:nvPr/>
      </p:nvGrpSpPr>
      <p:grpSpPr>
        <a:xfrm>
          <a:off x="0" y="0"/>
          <a:ext cx="0" cy="0"/>
          <a:chOff x="0" y="0"/>
          <a:chExt cx="0" cy="0"/>
        </a:xfrm>
      </p:grpSpPr>
      <p:sp>
        <p:nvSpPr>
          <p:cNvPr id="56" name="Google Shape;56;p12"/>
          <p:cNvSpPr/>
          <p:nvPr/>
        </p:nvSpPr>
        <p:spPr>
          <a:xfrm>
            <a:off x="-12800" y="3205000"/>
            <a:ext cx="18288000" cy="4073400"/>
          </a:xfrm>
          <a:prstGeom prst="rect">
            <a:avLst/>
          </a:prstGeom>
          <a:gradFill>
            <a:gsLst>
              <a:gs pos="0">
                <a:srgbClr val="32ACCA"/>
              </a:gs>
              <a:gs pos="100000">
                <a:srgbClr val="60D6D6"/>
              </a:gs>
            </a:gsLst>
            <a:lin ang="0" scaled="0"/>
          </a:gradFill>
          <a:ln>
            <a:noFill/>
          </a:ln>
        </p:spPr>
        <p:txBody>
          <a:bodyPr anchorCtr="0" anchor="ctr" bIns="182850" lIns="182850" spcFirstLastPara="1" rIns="182850" wrap="square" tIns="182850">
            <a:noAutofit/>
          </a:bodyPr>
          <a:lstStyle/>
          <a:p>
            <a:pPr indent="0" lvl="0" marL="0" rtl="0" algn="l">
              <a:lnSpc>
                <a:spcPct val="130000"/>
              </a:lnSpc>
              <a:spcBef>
                <a:spcPts val="0"/>
              </a:spcBef>
              <a:spcAft>
                <a:spcPts val="0"/>
              </a:spcAft>
              <a:buNone/>
            </a:pPr>
            <a:r>
              <a:t/>
            </a:r>
            <a:endParaRPr b="1" sz="7200">
              <a:solidFill>
                <a:schemeClr val="lt1"/>
              </a:solidFill>
            </a:endParaRPr>
          </a:p>
        </p:txBody>
      </p:sp>
      <p:sp>
        <p:nvSpPr>
          <p:cNvPr id="57" name="Google Shape;57;p12"/>
          <p:cNvSpPr txBox="1"/>
          <p:nvPr>
            <p:ph type="title"/>
          </p:nvPr>
        </p:nvSpPr>
        <p:spPr>
          <a:xfrm>
            <a:off x="1080600" y="4301700"/>
            <a:ext cx="11455200" cy="1683600"/>
          </a:xfrm>
          <a:prstGeom prst="rect">
            <a:avLst/>
          </a:prstGeom>
        </p:spPr>
        <p:txBody>
          <a:bodyPr anchorCtr="0" anchor="ctr" bIns="182850" lIns="182850" spcFirstLastPara="1" rIns="182850" wrap="square" tIns="182850">
            <a:noAutofit/>
          </a:bodyPr>
          <a:lstStyle>
            <a:lvl1pPr lvl="0"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1pPr>
            <a:lvl2pPr lvl="1"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2pPr>
            <a:lvl3pPr lvl="2"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3pPr>
            <a:lvl4pPr lvl="3"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4pPr>
            <a:lvl5pPr lvl="4"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5pPr>
            <a:lvl6pPr lvl="5"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6pPr>
            <a:lvl7pPr lvl="6"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7pPr>
            <a:lvl8pPr lvl="7"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8pPr>
            <a:lvl9pPr lvl="8" rtl="0">
              <a:spcBef>
                <a:spcPts val="0"/>
              </a:spcBef>
              <a:spcAft>
                <a:spcPts val="0"/>
              </a:spcAft>
              <a:buClr>
                <a:srgbClr val="FFFFFF"/>
              </a:buClr>
              <a:buSzPts val="6200"/>
              <a:buFont typeface="M PLUS 1"/>
              <a:buNone/>
              <a:defRPr b="1" sz="6200">
                <a:solidFill>
                  <a:srgbClr val="FFFFFF"/>
                </a:solidFill>
                <a:latin typeface="M PLUS 1"/>
                <a:ea typeface="M PLUS 1"/>
                <a:cs typeface="M PLUS 1"/>
                <a:sym typeface="M PLUS 1"/>
              </a:defRPr>
            </a:lvl9pPr>
          </a:lstStyle>
          <a:p/>
        </p:txBody>
      </p:sp>
      <p:pic>
        <p:nvPicPr>
          <p:cNvPr id="58" name="Google Shape;58;p12"/>
          <p:cNvPicPr preferRelativeResize="0"/>
          <p:nvPr/>
        </p:nvPicPr>
        <p:blipFill>
          <a:blip r:embed="rId2">
            <a:alphaModFix/>
          </a:blip>
          <a:stretch>
            <a:fillRect/>
          </a:stretch>
        </p:blipFill>
        <p:spPr>
          <a:xfrm>
            <a:off x="15453000" y="548756"/>
            <a:ext cx="2224600" cy="49644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9" name="Shape 59"/>
        <p:cNvGrpSpPr/>
        <p:nvPr/>
      </p:nvGrpSpPr>
      <p:grpSpPr>
        <a:xfrm>
          <a:off x="0" y="0"/>
          <a:ext cx="0" cy="0"/>
          <a:chOff x="0" y="0"/>
          <a:chExt cx="0" cy="0"/>
        </a:xfrm>
      </p:grpSpPr>
      <p:sp>
        <p:nvSpPr>
          <p:cNvPr id="60" name="Google Shape;60;p13"/>
          <p:cNvSpPr/>
          <p:nvPr/>
        </p:nvSpPr>
        <p:spPr>
          <a:xfrm>
            <a:off x="-13900" y="-8950"/>
            <a:ext cx="18323400" cy="1235700"/>
          </a:xfrm>
          <a:prstGeom prst="rect">
            <a:avLst/>
          </a:prstGeom>
          <a:gradFill>
            <a:gsLst>
              <a:gs pos="0">
                <a:srgbClr val="32ACCA"/>
              </a:gs>
              <a:gs pos="100000">
                <a:srgbClr val="60D6D6"/>
              </a:gs>
            </a:gsLst>
            <a:lin ang="0" scaled="0"/>
          </a:gra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61" name="Google Shape;61;p13"/>
          <p:cNvSpPr/>
          <p:nvPr/>
        </p:nvSpPr>
        <p:spPr>
          <a:xfrm>
            <a:off x="15133875" y="238175"/>
            <a:ext cx="2769900" cy="1064700"/>
          </a:xfrm>
          <a:prstGeom prst="round2SameRect">
            <a:avLst>
              <a:gd fmla="val 16667" name="adj1"/>
              <a:gd fmla="val 0" name="adj2"/>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 name="Google Shape;62;p13"/>
          <p:cNvSpPr txBox="1"/>
          <p:nvPr>
            <p:ph type="title"/>
          </p:nvPr>
        </p:nvSpPr>
        <p:spPr>
          <a:xfrm>
            <a:off x="471000" y="127756"/>
            <a:ext cx="14139600" cy="1145400"/>
          </a:xfrm>
          <a:prstGeom prst="rect">
            <a:avLst/>
          </a:prstGeom>
        </p:spPr>
        <p:txBody>
          <a:bodyPr anchorCtr="0" anchor="t" bIns="182850" lIns="182850" spcFirstLastPara="1" rIns="182850" wrap="square" tIns="182850">
            <a:noAutofit/>
          </a:bodyPr>
          <a:lstStyle>
            <a:lvl1pPr lvl="0" rtl="0">
              <a:spcBef>
                <a:spcPts val="0"/>
              </a:spcBef>
              <a:spcAft>
                <a:spcPts val="0"/>
              </a:spcAft>
              <a:buClr>
                <a:schemeClr val="lt1"/>
              </a:buClr>
              <a:buSzPts val="4000"/>
              <a:buFont typeface="M PLUS 1"/>
              <a:buNone/>
              <a:defRPr b="1" sz="4000">
                <a:solidFill>
                  <a:schemeClr val="lt1"/>
                </a:solidFill>
                <a:latin typeface="M PLUS 1"/>
                <a:ea typeface="M PLUS 1"/>
                <a:cs typeface="M PLUS 1"/>
                <a:sym typeface="M PLUS 1"/>
              </a:defRPr>
            </a:lvl1pPr>
            <a:lvl2pPr lvl="1" rtl="0">
              <a:spcBef>
                <a:spcPts val="0"/>
              </a:spcBef>
              <a:spcAft>
                <a:spcPts val="0"/>
              </a:spcAft>
              <a:buClr>
                <a:schemeClr val="lt1"/>
              </a:buClr>
              <a:buSzPts val="4000"/>
              <a:buFont typeface="M PLUS 1"/>
              <a:buNone/>
              <a:defRPr b="1" sz="4000">
                <a:solidFill>
                  <a:schemeClr val="lt1"/>
                </a:solidFill>
                <a:latin typeface="M PLUS 1"/>
                <a:ea typeface="M PLUS 1"/>
                <a:cs typeface="M PLUS 1"/>
                <a:sym typeface="M PLUS 1"/>
              </a:defRPr>
            </a:lvl2pPr>
            <a:lvl3pPr lvl="2" rtl="0">
              <a:spcBef>
                <a:spcPts val="0"/>
              </a:spcBef>
              <a:spcAft>
                <a:spcPts val="0"/>
              </a:spcAft>
              <a:buClr>
                <a:schemeClr val="lt1"/>
              </a:buClr>
              <a:buSzPts val="4000"/>
              <a:buFont typeface="M PLUS 1"/>
              <a:buNone/>
              <a:defRPr b="1" sz="4000">
                <a:solidFill>
                  <a:schemeClr val="lt1"/>
                </a:solidFill>
                <a:latin typeface="M PLUS 1"/>
                <a:ea typeface="M PLUS 1"/>
                <a:cs typeface="M PLUS 1"/>
                <a:sym typeface="M PLUS 1"/>
              </a:defRPr>
            </a:lvl3pPr>
            <a:lvl4pPr lvl="3" rtl="0">
              <a:spcBef>
                <a:spcPts val="0"/>
              </a:spcBef>
              <a:spcAft>
                <a:spcPts val="0"/>
              </a:spcAft>
              <a:buClr>
                <a:schemeClr val="lt1"/>
              </a:buClr>
              <a:buSzPts val="4000"/>
              <a:buFont typeface="M PLUS 1"/>
              <a:buNone/>
              <a:defRPr b="1" sz="4000">
                <a:solidFill>
                  <a:schemeClr val="lt1"/>
                </a:solidFill>
                <a:latin typeface="M PLUS 1"/>
                <a:ea typeface="M PLUS 1"/>
                <a:cs typeface="M PLUS 1"/>
                <a:sym typeface="M PLUS 1"/>
              </a:defRPr>
            </a:lvl4pPr>
            <a:lvl5pPr lvl="4" rtl="0">
              <a:spcBef>
                <a:spcPts val="0"/>
              </a:spcBef>
              <a:spcAft>
                <a:spcPts val="0"/>
              </a:spcAft>
              <a:buClr>
                <a:schemeClr val="lt1"/>
              </a:buClr>
              <a:buSzPts val="4000"/>
              <a:buFont typeface="M PLUS 1"/>
              <a:buNone/>
              <a:defRPr b="1" sz="4000">
                <a:solidFill>
                  <a:schemeClr val="lt1"/>
                </a:solidFill>
                <a:latin typeface="M PLUS 1"/>
                <a:ea typeface="M PLUS 1"/>
                <a:cs typeface="M PLUS 1"/>
                <a:sym typeface="M PLUS 1"/>
              </a:defRPr>
            </a:lvl5pPr>
            <a:lvl6pPr lvl="5" rtl="0">
              <a:spcBef>
                <a:spcPts val="0"/>
              </a:spcBef>
              <a:spcAft>
                <a:spcPts val="0"/>
              </a:spcAft>
              <a:buClr>
                <a:schemeClr val="lt1"/>
              </a:buClr>
              <a:buSzPts val="4000"/>
              <a:buFont typeface="M PLUS 1"/>
              <a:buNone/>
              <a:defRPr b="1" sz="4000">
                <a:solidFill>
                  <a:schemeClr val="lt1"/>
                </a:solidFill>
                <a:latin typeface="M PLUS 1"/>
                <a:ea typeface="M PLUS 1"/>
                <a:cs typeface="M PLUS 1"/>
                <a:sym typeface="M PLUS 1"/>
              </a:defRPr>
            </a:lvl6pPr>
            <a:lvl7pPr lvl="6" rtl="0">
              <a:spcBef>
                <a:spcPts val="0"/>
              </a:spcBef>
              <a:spcAft>
                <a:spcPts val="0"/>
              </a:spcAft>
              <a:buClr>
                <a:schemeClr val="lt1"/>
              </a:buClr>
              <a:buSzPts val="4000"/>
              <a:buFont typeface="M PLUS 1"/>
              <a:buNone/>
              <a:defRPr b="1" sz="4000">
                <a:solidFill>
                  <a:schemeClr val="lt1"/>
                </a:solidFill>
                <a:latin typeface="M PLUS 1"/>
                <a:ea typeface="M PLUS 1"/>
                <a:cs typeface="M PLUS 1"/>
                <a:sym typeface="M PLUS 1"/>
              </a:defRPr>
            </a:lvl7pPr>
            <a:lvl8pPr lvl="7" rtl="0">
              <a:spcBef>
                <a:spcPts val="0"/>
              </a:spcBef>
              <a:spcAft>
                <a:spcPts val="0"/>
              </a:spcAft>
              <a:buClr>
                <a:schemeClr val="lt1"/>
              </a:buClr>
              <a:buSzPts val="4000"/>
              <a:buFont typeface="M PLUS 1"/>
              <a:buNone/>
              <a:defRPr b="1" sz="4000">
                <a:solidFill>
                  <a:schemeClr val="lt1"/>
                </a:solidFill>
                <a:latin typeface="M PLUS 1"/>
                <a:ea typeface="M PLUS 1"/>
                <a:cs typeface="M PLUS 1"/>
                <a:sym typeface="M PLUS 1"/>
              </a:defRPr>
            </a:lvl8pPr>
            <a:lvl9pPr lvl="8" rtl="0">
              <a:spcBef>
                <a:spcPts val="0"/>
              </a:spcBef>
              <a:spcAft>
                <a:spcPts val="0"/>
              </a:spcAft>
              <a:buClr>
                <a:schemeClr val="lt1"/>
              </a:buClr>
              <a:buSzPts val="4000"/>
              <a:buFont typeface="M PLUS 1"/>
              <a:buNone/>
              <a:defRPr b="1" sz="4000">
                <a:solidFill>
                  <a:schemeClr val="lt1"/>
                </a:solidFill>
                <a:latin typeface="M PLUS 1"/>
                <a:ea typeface="M PLUS 1"/>
                <a:cs typeface="M PLUS 1"/>
                <a:sym typeface="M PLUS 1"/>
              </a:defRPr>
            </a:lvl9pPr>
          </a:lstStyle>
          <a:p/>
        </p:txBody>
      </p:sp>
      <p:sp>
        <p:nvSpPr>
          <p:cNvPr id="63" name="Google Shape;63;p13"/>
          <p:cNvSpPr txBox="1"/>
          <p:nvPr>
            <p:ph idx="1" type="body"/>
          </p:nvPr>
        </p:nvSpPr>
        <p:spPr>
          <a:xfrm>
            <a:off x="623400" y="1542950"/>
            <a:ext cx="14085900" cy="6832800"/>
          </a:xfrm>
          <a:prstGeom prst="rect">
            <a:avLst/>
          </a:prstGeom>
        </p:spPr>
        <p:txBody>
          <a:bodyPr anchorCtr="0" anchor="t" bIns="182850" lIns="182850" spcFirstLastPara="1" rIns="182850" wrap="square" tIns="182850">
            <a:noAutofit/>
          </a:bodyPr>
          <a:lstStyle>
            <a:lvl1pPr indent="-393700" lvl="0" marL="457200" rtl="0">
              <a:spcBef>
                <a:spcPts val="0"/>
              </a:spcBef>
              <a:spcAft>
                <a:spcPts val="0"/>
              </a:spcAft>
              <a:buClr>
                <a:srgbClr val="666666"/>
              </a:buClr>
              <a:buSzPts val="2600"/>
              <a:buFont typeface="M PLUS 1"/>
              <a:buChar char="●"/>
              <a:defRPr sz="2600">
                <a:solidFill>
                  <a:srgbClr val="666666"/>
                </a:solidFill>
                <a:latin typeface="M PLUS 1"/>
                <a:ea typeface="M PLUS 1"/>
                <a:cs typeface="M PLUS 1"/>
                <a:sym typeface="M PLUS 1"/>
              </a:defRPr>
            </a:lvl1pPr>
            <a:lvl2pPr indent="-393700" lvl="1" marL="914400" rtl="0">
              <a:spcBef>
                <a:spcPts val="3200"/>
              </a:spcBef>
              <a:spcAft>
                <a:spcPts val="0"/>
              </a:spcAft>
              <a:buClr>
                <a:srgbClr val="666666"/>
              </a:buClr>
              <a:buSzPts val="2600"/>
              <a:buFont typeface="M PLUS 1"/>
              <a:buChar char="○"/>
              <a:defRPr sz="2600">
                <a:solidFill>
                  <a:srgbClr val="666666"/>
                </a:solidFill>
                <a:latin typeface="M PLUS 1"/>
                <a:ea typeface="M PLUS 1"/>
                <a:cs typeface="M PLUS 1"/>
                <a:sym typeface="M PLUS 1"/>
              </a:defRPr>
            </a:lvl2pPr>
            <a:lvl3pPr indent="-393700" lvl="2" marL="1371600" rtl="0">
              <a:spcBef>
                <a:spcPts val="3200"/>
              </a:spcBef>
              <a:spcAft>
                <a:spcPts val="0"/>
              </a:spcAft>
              <a:buClr>
                <a:srgbClr val="666666"/>
              </a:buClr>
              <a:buSzPts val="2600"/>
              <a:buFont typeface="M PLUS 1"/>
              <a:buChar char="■"/>
              <a:defRPr sz="2600">
                <a:solidFill>
                  <a:srgbClr val="666666"/>
                </a:solidFill>
                <a:latin typeface="M PLUS 1"/>
                <a:ea typeface="M PLUS 1"/>
                <a:cs typeface="M PLUS 1"/>
                <a:sym typeface="M PLUS 1"/>
              </a:defRPr>
            </a:lvl3pPr>
            <a:lvl4pPr indent="-393700" lvl="3" marL="1828800" rtl="0">
              <a:spcBef>
                <a:spcPts val="3200"/>
              </a:spcBef>
              <a:spcAft>
                <a:spcPts val="0"/>
              </a:spcAft>
              <a:buClr>
                <a:srgbClr val="666666"/>
              </a:buClr>
              <a:buSzPts val="2600"/>
              <a:buFont typeface="M PLUS 1"/>
              <a:buChar char="●"/>
              <a:defRPr sz="2600">
                <a:solidFill>
                  <a:srgbClr val="666666"/>
                </a:solidFill>
                <a:latin typeface="M PLUS 1"/>
                <a:ea typeface="M PLUS 1"/>
                <a:cs typeface="M PLUS 1"/>
                <a:sym typeface="M PLUS 1"/>
              </a:defRPr>
            </a:lvl4pPr>
            <a:lvl5pPr indent="-393700" lvl="4" marL="2286000" rtl="0">
              <a:spcBef>
                <a:spcPts val="3200"/>
              </a:spcBef>
              <a:spcAft>
                <a:spcPts val="0"/>
              </a:spcAft>
              <a:buClr>
                <a:srgbClr val="666666"/>
              </a:buClr>
              <a:buSzPts val="2600"/>
              <a:buFont typeface="M PLUS 1"/>
              <a:buChar char="○"/>
              <a:defRPr sz="2600">
                <a:solidFill>
                  <a:srgbClr val="666666"/>
                </a:solidFill>
                <a:latin typeface="M PLUS 1"/>
                <a:ea typeface="M PLUS 1"/>
                <a:cs typeface="M PLUS 1"/>
                <a:sym typeface="M PLUS 1"/>
              </a:defRPr>
            </a:lvl5pPr>
            <a:lvl6pPr indent="-393700" lvl="5" marL="2743200" rtl="0">
              <a:spcBef>
                <a:spcPts val="3200"/>
              </a:spcBef>
              <a:spcAft>
                <a:spcPts val="0"/>
              </a:spcAft>
              <a:buClr>
                <a:srgbClr val="666666"/>
              </a:buClr>
              <a:buSzPts val="2600"/>
              <a:buFont typeface="M PLUS 1"/>
              <a:buChar char="■"/>
              <a:defRPr sz="2600">
                <a:solidFill>
                  <a:srgbClr val="666666"/>
                </a:solidFill>
                <a:latin typeface="M PLUS 1"/>
                <a:ea typeface="M PLUS 1"/>
                <a:cs typeface="M PLUS 1"/>
                <a:sym typeface="M PLUS 1"/>
              </a:defRPr>
            </a:lvl6pPr>
            <a:lvl7pPr indent="-393700" lvl="6" marL="3200400" rtl="0">
              <a:spcBef>
                <a:spcPts val="3200"/>
              </a:spcBef>
              <a:spcAft>
                <a:spcPts val="0"/>
              </a:spcAft>
              <a:buClr>
                <a:srgbClr val="666666"/>
              </a:buClr>
              <a:buSzPts val="2600"/>
              <a:buFont typeface="M PLUS 1"/>
              <a:buChar char="●"/>
              <a:defRPr sz="2600">
                <a:solidFill>
                  <a:srgbClr val="666666"/>
                </a:solidFill>
                <a:latin typeface="M PLUS 1"/>
                <a:ea typeface="M PLUS 1"/>
                <a:cs typeface="M PLUS 1"/>
                <a:sym typeface="M PLUS 1"/>
              </a:defRPr>
            </a:lvl7pPr>
            <a:lvl8pPr indent="-393700" lvl="7" marL="3657600" rtl="0">
              <a:spcBef>
                <a:spcPts val="3200"/>
              </a:spcBef>
              <a:spcAft>
                <a:spcPts val="0"/>
              </a:spcAft>
              <a:buClr>
                <a:srgbClr val="666666"/>
              </a:buClr>
              <a:buSzPts val="2600"/>
              <a:buFont typeface="M PLUS 1"/>
              <a:buChar char="○"/>
              <a:defRPr sz="2600">
                <a:solidFill>
                  <a:srgbClr val="666666"/>
                </a:solidFill>
                <a:latin typeface="M PLUS 1"/>
                <a:ea typeface="M PLUS 1"/>
                <a:cs typeface="M PLUS 1"/>
                <a:sym typeface="M PLUS 1"/>
              </a:defRPr>
            </a:lvl8pPr>
            <a:lvl9pPr indent="-393700" lvl="8" marL="4114800" rtl="0">
              <a:spcBef>
                <a:spcPts val="3200"/>
              </a:spcBef>
              <a:spcAft>
                <a:spcPts val="3200"/>
              </a:spcAft>
              <a:buClr>
                <a:srgbClr val="666666"/>
              </a:buClr>
              <a:buSzPts val="2600"/>
              <a:buFont typeface="M PLUS 1"/>
              <a:buChar char="■"/>
              <a:defRPr sz="2600">
                <a:solidFill>
                  <a:srgbClr val="666666"/>
                </a:solidFill>
                <a:latin typeface="M PLUS 1"/>
                <a:ea typeface="M PLUS 1"/>
                <a:cs typeface="M PLUS 1"/>
                <a:sym typeface="M PLUS 1"/>
              </a:defRPr>
            </a:lvl9pPr>
          </a:lstStyle>
          <a:p/>
        </p:txBody>
      </p:sp>
      <p:sp>
        <p:nvSpPr>
          <p:cNvPr id="64" name="Google Shape;64;p13"/>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65" name="Google Shape;65;p13"/>
          <p:cNvSpPr txBox="1"/>
          <p:nvPr/>
        </p:nvSpPr>
        <p:spPr>
          <a:xfrm>
            <a:off x="378951" y="9631250"/>
            <a:ext cx="3028200" cy="651000"/>
          </a:xfrm>
          <a:prstGeom prst="rect">
            <a:avLst/>
          </a:prstGeom>
          <a:noFill/>
          <a:ln>
            <a:noFill/>
          </a:ln>
        </p:spPr>
        <p:txBody>
          <a:bodyPr anchorCtr="0" anchor="t" bIns="182850" lIns="182850" spcFirstLastPara="1" rIns="182850" wrap="square" tIns="182850">
            <a:noAutofit/>
          </a:bodyPr>
          <a:lstStyle/>
          <a:p>
            <a:pPr indent="0" lvl="0" marL="0" rtl="0" algn="l">
              <a:spcBef>
                <a:spcPts val="0"/>
              </a:spcBef>
              <a:spcAft>
                <a:spcPts val="0"/>
              </a:spcAft>
              <a:buNone/>
            </a:pPr>
            <a:r>
              <a:rPr lang="ja" sz="2000">
                <a:solidFill>
                  <a:srgbClr val="999999"/>
                </a:solidFill>
              </a:rPr>
              <a:t>©️ Basic inc.</a:t>
            </a:r>
            <a:endParaRPr sz="2000">
              <a:solidFill>
                <a:srgbClr val="999999"/>
              </a:solidFill>
            </a:endParaRPr>
          </a:p>
        </p:txBody>
      </p:sp>
      <p:sp>
        <p:nvSpPr>
          <p:cNvPr id="66" name="Google Shape;66;p13"/>
          <p:cNvSpPr/>
          <p:nvPr/>
        </p:nvSpPr>
        <p:spPr>
          <a:xfrm>
            <a:off x="-11550" y="10215300"/>
            <a:ext cx="18323400" cy="82800"/>
          </a:xfrm>
          <a:prstGeom prst="rect">
            <a:avLst/>
          </a:prstGeom>
          <a:gradFill>
            <a:gsLst>
              <a:gs pos="0">
                <a:srgbClr val="32ACCA"/>
              </a:gs>
              <a:gs pos="100000">
                <a:srgbClr val="60D6D6"/>
              </a:gs>
            </a:gsLst>
            <a:lin ang="0" scaled="0"/>
          </a:gra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67" name="Google Shape;67;p13"/>
          <p:cNvPicPr preferRelativeResize="0"/>
          <p:nvPr/>
        </p:nvPicPr>
        <p:blipFill>
          <a:blip r:embed="rId2">
            <a:alphaModFix/>
          </a:blip>
          <a:stretch>
            <a:fillRect/>
          </a:stretch>
        </p:blipFill>
        <p:spPr>
          <a:xfrm>
            <a:off x="15453000" y="548756"/>
            <a:ext cx="2224600" cy="49644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rgbClr val="17194F"/>
        </a:solidFill>
      </p:bgPr>
    </p:bg>
    <p:spTree>
      <p:nvGrpSpPr>
        <p:cNvPr id="68" name="Shape 68"/>
        <p:cNvGrpSpPr/>
        <p:nvPr/>
      </p:nvGrpSpPr>
      <p:grpSpPr>
        <a:xfrm>
          <a:off x="0" y="0"/>
          <a:ext cx="0" cy="0"/>
          <a:chOff x="0" y="0"/>
          <a:chExt cx="0" cy="0"/>
        </a:xfrm>
      </p:grpSpPr>
      <p:sp>
        <p:nvSpPr>
          <p:cNvPr id="69" name="Google Shape;69;p14"/>
          <p:cNvSpPr/>
          <p:nvPr/>
        </p:nvSpPr>
        <p:spPr>
          <a:xfrm>
            <a:off x="9144000" y="-250"/>
            <a:ext cx="9144000" cy="10287000"/>
          </a:xfrm>
          <a:prstGeom prst="rect">
            <a:avLst/>
          </a:prstGeom>
          <a:gradFill>
            <a:gsLst>
              <a:gs pos="0">
                <a:srgbClr val="3F7AD8"/>
              </a:gs>
              <a:gs pos="100000">
                <a:srgbClr val="52A0EF"/>
              </a:gs>
            </a:gsLst>
            <a:lin ang="0" scaled="0"/>
          </a:gra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0" name="Google Shape;70;p14"/>
          <p:cNvSpPr txBox="1"/>
          <p:nvPr>
            <p:ph type="title"/>
          </p:nvPr>
        </p:nvSpPr>
        <p:spPr>
          <a:xfrm>
            <a:off x="531000" y="2466350"/>
            <a:ext cx="8090400" cy="2964600"/>
          </a:xfrm>
          <a:prstGeom prst="rect">
            <a:avLst/>
          </a:prstGeom>
        </p:spPr>
        <p:txBody>
          <a:bodyPr anchorCtr="0" anchor="b" bIns="182850" lIns="182850" spcFirstLastPara="1" rIns="182850" wrap="square" tIns="182850">
            <a:noAutofit/>
          </a:bodyPr>
          <a:lstStyle>
            <a:lvl1pPr lvl="0" rtl="0" algn="ctr">
              <a:spcBef>
                <a:spcPts val="0"/>
              </a:spcBef>
              <a:spcAft>
                <a:spcPts val="0"/>
              </a:spcAft>
              <a:buSzPts val="8400"/>
              <a:buNone/>
              <a:defRPr sz="8400"/>
            </a:lvl1pPr>
            <a:lvl2pPr lvl="1" rtl="0" algn="ctr">
              <a:spcBef>
                <a:spcPts val="0"/>
              </a:spcBef>
              <a:spcAft>
                <a:spcPts val="0"/>
              </a:spcAft>
              <a:buSzPts val="8400"/>
              <a:buNone/>
              <a:defRPr sz="8400"/>
            </a:lvl2pPr>
            <a:lvl3pPr lvl="2" rtl="0" algn="ctr">
              <a:spcBef>
                <a:spcPts val="0"/>
              </a:spcBef>
              <a:spcAft>
                <a:spcPts val="0"/>
              </a:spcAft>
              <a:buSzPts val="8400"/>
              <a:buNone/>
              <a:defRPr sz="8400"/>
            </a:lvl3pPr>
            <a:lvl4pPr lvl="3" rtl="0" algn="ctr">
              <a:spcBef>
                <a:spcPts val="0"/>
              </a:spcBef>
              <a:spcAft>
                <a:spcPts val="0"/>
              </a:spcAft>
              <a:buSzPts val="8400"/>
              <a:buNone/>
              <a:defRPr sz="8400"/>
            </a:lvl4pPr>
            <a:lvl5pPr lvl="4" rtl="0" algn="ctr">
              <a:spcBef>
                <a:spcPts val="0"/>
              </a:spcBef>
              <a:spcAft>
                <a:spcPts val="0"/>
              </a:spcAft>
              <a:buSzPts val="8400"/>
              <a:buNone/>
              <a:defRPr sz="8400"/>
            </a:lvl5pPr>
            <a:lvl6pPr lvl="5" rtl="0" algn="ctr">
              <a:spcBef>
                <a:spcPts val="0"/>
              </a:spcBef>
              <a:spcAft>
                <a:spcPts val="0"/>
              </a:spcAft>
              <a:buSzPts val="8400"/>
              <a:buNone/>
              <a:defRPr sz="8400"/>
            </a:lvl6pPr>
            <a:lvl7pPr lvl="6" rtl="0" algn="ctr">
              <a:spcBef>
                <a:spcPts val="0"/>
              </a:spcBef>
              <a:spcAft>
                <a:spcPts val="0"/>
              </a:spcAft>
              <a:buSzPts val="8400"/>
              <a:buNone/>
              <a:defRPr sz="8400"/>
            </a:lvl7pPr>
            <a:lvl8pPr lvl="7" rtl="0" algn="ctr">
              <a:spcBef>
                <a:spcPts val="0"/>
              </a:spcBef>
              <a:spcAft>
                <a:spcPts val="0"/>
              </a:spcAft>
              <a:buSzPts val="8400"/>
              <a:buNone/>
              <a:defRPr sz="8400"/>
            </a:lvl8pPr>
            <a:lvl9pPr lvl="8" rtl="0" algn="ctr">
              <a:spcBef>
                <a:spcPts val="0"/>
              </a:spcBef>
              <a:spcAft>
                <a:spcPts val="0"/>
              </a:spcAft>
              <a:buSzPts val="8400"/>
              <a:buNone/>
              <a:defRPr sz="8400"/>
            </a:lvl9pPr>
          </a:lstStyle>
          <a:p/>
        </p:txBody>
      </p:sp>
      <p:sp>
        <p:nvSpPr>
          <p:cNvPr id="71" name="Google Shape;71;p14"/>
          <p:cNvSpPr txBox="1"/>
          <p:nvPr>
            <p:ph idx="1" type="subTitle"/>
          </p:nvPr>
        </p:nvSpPr>
        <p:spPr>
          <a:xfrm>
            <a:off x="531000" y="5606150"/>
            <a:ext cx="8090400" cy="2470200"/>
          </a:xfrm>
          <a:prstGeom prst="rect">
            <a:avLst/>
          </a:prstGeom>
        </p:spPr>
        <p:txBody>
          <a:bodyPr anchorCtr="0" anchor="t" bIns="182850" lIns="182850" spcFirstLastPara="1" rIns="182850" wrap="square" tIns="182850">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72" name="Google Shape;72;p14"/>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1 1">
  <p:cSld name="TITLE_1_1">
    <p:bg>
      <p:bgPr>
        <a:solidFill>
          <a:srgbClr val="2C3753"/>
        </a:solidFill>
      </p:bgPr>
    </p:bg>
    <p:spTree>
      <p:nvGrpSpPr>
        <p:cNvPr id="73" name="Shape 73"/>
        <p:cNvGrpSpPr/>
        <p:nvPr/>
      </p:nvGrpSpPr>
      <p:grpSpPr>
        <a:xfrm>
          <a:off x="0" y="0"/>
          <a:ext cx="0" cy="0"/>
          <a:chOff x="0" y="0"/>
          <a:chExt cx="0" cy="0"/>
        </a:xfrm>
      </p:grpSpPr>
      <p:sp>
        <p:nvSpPr>
          <p:cNvPr id="74" name="Google Shape;74;p15"/>
          <p:cNvSpPr/>
          <p:nvPr/>
        </p:nvSpPr>
        <p:spPr>
          <a:xfrm>
            <a:off x="-13900" y="8852400"/>
            <a:ext cx="18354000" cy="1434600"/>
          </a:xfrm>
          <a:prstGeom prst="rect">
            <a:avLst/>
          </a:prstGeom>
          <a:solidFill>
            <a:srgbClr val="FFFFF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5" name="Google Shape;75;p15"/>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
        <p:nvSpPr>
          <p:cNvPr id="76" name="Google Shape;76;p15"/>
          <p:cNvSpPr txBox="1"/>
          <p:nvPr/>
        </p:nvSpPr>
        <p:spPr>
          <a:xfrm>
            <a:off x="14548251" y="9478850"/>
            <a:ext cx="3028200" cy="651000"/>
          </a:xfrm>
          <a:prstGeom prst="rect">
            <a:avLst/>
          </a:prstGeom>
          <a:noFill/>
          <a:ln>
            <a:noFill/>
          </a:ln>
        </p:spPr>
        <p:txBody>
          <a:bodyPr anchorCtr="0" anchor="t" bIns="182850" lIns="182850" spcFirstLastPara="1" rIns="182850" wrap="square" tIns="182850">
            <a:noAutofit/>
          </a:bodyPr>
          <a:lstStyle/>
          <a:p>
            <a:pPr indent="0" lvl="0" marL="0" rtl="0" algn="r">
              <a:spcBef>
                <a:spcPts val="0"/>
              </a:spcBef>
              <a:spcAft>
                <a:spcPts val="0"/>
              </a:spcAft>
              <a:buNone/>
            </a:pPr>
            <a:r>
              <a:rPr lang="ja" sz="2000">
                <a:solidFill>
                  <a:srgbClr val="B7B7B7"/>
                </a:solidFill>
              </a:rPr>
              <a:t>©️ 2024 Basic inc.</a:t>
            </a:r>
            <a:endParaRPr sz="2000">
              <a:solidFill>
                <a:srgbClr val="B7B7B7"/>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1 1 1">
  <p:cSld name="TITLE_1_1_1">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16"/>
          <p:cNvSpPr txBox="1"/>
          <p:nvPr>
            <p:ph type="ctrTitle"/>
          </p:nvPr>
        </p:nvSpPr>
        <p:spPr>
          <a:xfrm>
            <a:off x="1006922" y="1489150"/>
            <a:ext cx="9714600" cy="4105200"/>
          </a:xfrm>
          <a:prstGeom prst="rect">
            <a:avLst/>
          </a:prstGeom>
        </p:spPr>
        <p:txBody>
          <a:bodyPr anchorCtr="0" anchor="b" bIns="182850" lIns="182850" spcFirstLastPara="1" rIns="182850" wrap="square" tIns="182850">
            <a:noAutofit/>
          </a:bodyPr>
          <a:lstStyle>
            <a:lvl1pPr lvl="0" rtl="0">
              <a:spcBef>
                <a:spcPts val="0"/>
              </a:spcBef>
              <a:spcAft>
                <a:spcPts val="0"/>
              </a:spcAft>
              <a:buClr>
                <a:srgbClr val="FFFFFF"/>
              </a:buClr>
              <a:buSzPts val="5600"/>
              <a:buNone/>
              <a:defRPr>
                <a:solidFill>
                  <a:srgbClr val="FFFFFF"/>
                </a:solidFill>
              </a:defRPr>
            </a:lvl1pPr>
            <a:lvl2pPr lvl="1" rtl="0" algn="ctr">
              <a:spcBef>
                <a:spcPts val="0"/>
              </a:spcBef>
              <a:spcAft>
                <a:spcPts val="0"/>
              </a:spcAft>
              <a:buClr>
                <a:srgbClr val="FFFFFF"/>
              </a:buClr>
              <a:buSzPts val="5600"/>
              <a:buNone/>
              <a:defRPr>
                <a:solidFill>
                  <a:srgbClr val="FFFFFF"/>
                </a:solidFill>
              </a:defRPr>
            </a:lvl2pPr>
            <a:lvl3pPr lvl="2" rtl="0" algn="ctr">
              <a:spcBef>
                <a:spcPts val="0"/>
              </a:spcBef>
              <a:spcAft>
                <a:spcPts val="0"/>
              </a:spcAft>
              <a:buClr>
                <a:srgbClr val="FFFFFF"/>
              </a:buClr>
              <a:buSzPts val="5600"/>
              <a:buNone/>
              <a:defRPr>
                <a:solidFill>
                  <a:srgbClr val="FFFFFF"/>
                </a:solidFill>
              </a:defRPr>
            </a:lvl3pPr>
            <a:lvl4pPr lvl="3" rtl="0" algn="ctr">
              <a:spcBef>
                <a:spcPts val="0"/>
              </a:spcBef>
              <a:spcAft>
                <a:spcPts val="0"/>
              </a:spcAft>
              <a:buClr>
                <a:srgbClr val="FFFFFF"/>
              </a:buClr>
              <a:buSzPts val="5600"/>
              <a:buNone/>
              <a:defRPr>
                <a:solidFill>
                  <a:srgbClr val="FFFFFF"/>
                </a:solidFill>
              </a:defRPr>
            </a:lvl4pPr>
            <a:lvl5pPr lvl="4" rtl="0" algn="ctr">
              <a:spcBef>
                <a:spcPts val="0"/>
              </a:spcBef>
              <a:spcAft>
                <a:spcPts val="0"/>
              </a:spcAft>
              <a:buClr>
                <a:srgbClr val="FFFFFF"/>
              </a:buClr>
              <a:buSzPts val="5600"/>
              <a:buNone/>
              <a:defRPr>
                <a:solidFill>
                  <a:srgbClr val="FFFFFF"/>
                </a:solidFill>
              </a:defRPr>
            </a:lvl5pPr>
            <a:lvl6pPr lvl="5" rtl="0" algn="ctr">
              <a:spcBef>
                <a:spcPts val="0"/>
              </a:spcBef>
              <a:spcAft>
                <a:spcPts val="0"/>
              </a:spcAft>
              <a:buClr>
                <a:srgbClr val="FFFFFF"/>
              </a:buClr>
              <a:buSzPts val="5600"/>
              <a:buNone/>
              <a:defRPr>
                <a:solidFill>
                  <a:srgbClr val="FFFFFF"/>
                </a:solidFill>
              </a:defRPr>
            </a:lvl6pPr>
            <a:lvl7pPr lvl="6" rtl="0" algn="ctr">
              <a:spcBef>
                <a:spcPts val="0"/>
              </a:spcBef>
              <a:spcAft>
                <a:spcPts val="0"/>
              </a:spcAft>
              <a:buClr>
                <a:srgbClr val="FFFFFF"/>
              </a:buClr>
              <a:buSzPts val="5600"/>
              <a:buNone/>
              <a:defRPr>
                <a:solidFill>
                  <a:srgbClr val="FFFFFF"/>
                </a:solidFill>
              </a:defRPr>
            </a:lvl7pPr>
            <a:lvl8pPr lvl="7" rtl="0" algn="ctr">
              <a:spcBef>
                <a:spcPts val="0"/>
              </a:spcBef>
              <a:spcAft>
                <a:spcPts val="0"/>
              </a:spcAft>
              <a:buClr>
                <a:srgbClr val="FFFFFF"/>
              </a:buClr>
              <a:buSzPts val="5600"/>
              <a:buNone/>
              <a:defRPr>
                <a:solidFill>
                  <a:srgbClr val="FFFFFF"/>
                </a:solidFill>
              </a:defRPr>
            </a:lvl8pPr>
            <a:lvl9pPr lvl="8" rtl="0" algn="ctr">
              <a:spcBef>
                <a:spcPts val="0"/>
              </a:spcBef>
              <a:spcAft>
                <a:spcPts val="0"/>
              </a:spcAft>
              <a:buClr>
                <a:srgbClr val="FFFFFF"/>
              </a:buClr>
              <a:buSzPts val="5600"/>
              <a:buNone/>
              <a:defRPr>
                <a:solidFill>
                  <a:srgbClr val="FFFFFF"/>
                </a:solidFill>
              </a:defRPr>
            </a:lvl9pPr>
          </a:lstStyle>
          <a:p/>
        </p:txBody>
      </p:sp>
      <p:sp>
        <p:nvSpPr>
          <p:cNvPr id="79" name="Google Shape;79;p16"/>
          <p:cNvSpPr txBox="1"/>
          <p:nvPr>
            <p:ph idx="1" type="subTitle"/>
          </p:nvPr>
        </p:nvSpPr>
        <p:spPr>
          <a:xfrm>
            <a:off x="1006907" y="5668250"/>
            <a:ext cx="8832600" cy="1585200"/>
          </a:xfrm>
          <a:prstGeom prst="rect">
            <a:avLst/>
          </a:prstGeom>
        </p:spPr>
        <p:txBody>
          <a:bodyPr anchorCtr="0" anchor="t" bIns="182850" lIns="182850" spcFirstLastPara="1" rIns="182850" wrap="square" tIns="182850">
            <a:noAutofit/>
          </a:bodyPr>
          <a:lstStyle>
            <a:lvl1pPr lvl="0" rtl="0">
              <a:lnSpc>
                <a:spcPct val="100000"/>
              </a:lnSpc>
              <a:spcBef>
                <a:spcPts val="0"/>
              </a:spcBef>
              <a:spcAft>
                <a:spcPts val="0"/>
              </a:spcAft>
              <a:buClr>
                <a:srgbClr val="FFFFFF"/>
              </a:buClr>
              <a:buSzPts val="3200"/>
              <a:buNone/>
              <a:defRPr sz="3200">
                <a:solidFill>
                  <a:srgbClr val="FFFFFF"/>
                </a:solidFill>
              </a:defRPr>
            </a:lvl1pPr>
            <a:lvl2pPr lvl="1" rtl="0" algn="ctr">
              <a:lnSpc>
                <a:spcPct val="100000"/>
              </a:lnSpc>
              <a:spcBef>
                <a:spcPts val="0"/>
              </a:spcBef>
              <a:spcAft>
                <a:spcPts val="0"/>
              </a:spcAft>
              <a:buClr>
                <a:srgbClr val="FFFFFF"/>
              </a:buClr>
              <a:buSzPts val="3600"/>
              <a:buNone/>
              <a:defRPr sz="3600">
                <a:solidFill>
                  <a:srgbClr val="FFFFFF"/>
                </a:solidFill>
              </a:defRPr>
            </a:lvl2pPr>
            <a:lvl3pPr lvl="2" rtl="0" algn="ctr">
              <a:lnSpc>
                <a:spcPct val="100000"/>
              </a:lnSpc>
              <a:spcBef>
                <a:spcPts val="0"/>
              </a:spcBef>
              <a:spcAft>
                <a:spcPts val="0"/>
              </a:spcAft>
              <a:buClr>
                <a:srgbClr val="FFFFFF"/>
              </a:buClr>
              <a:buSzPts val="3600"/>
              <a:buNone/>
              <a:defRPr sz="3600">
                <a:solidFill>
                  <a:srgbClr val="FFFFFF"/>
                </a:solidFill>
              </a:defRPr>
            </a:lvl3pPr>
            <a:lvl4pPr lvl="3" rtl="0" algn="ctr">
              <a:lnSpc>
                <a:spcPct val="100000"/>
              </a:lnSpc>
              <a:spcBef>
                <a:spcPts val="0"/>
              </a:spcBef>
              <a:spcAft>
                <a:spcPts val="0"/>
              </a:spcAft>
              <a:buClr>
                <a:srgbClr val="FFFFFF"/>
              </a:buClr>
              <a:buSzPts val="3600"/>
              <a:buNone/>
              <a:defRPr sz="3600">
                <a:solidFill>
                  <a:srgbClr val="FFFFFF"/>
                </a:solidFill>
              </a:defRPr>
            </a:lvl4pPr>
            <a:lvl5pPr lvl="4" rtl="0" algn="ctr">
              <a:lnSpc>
                <a:spcPct val="100000"/>
              </a:lnSpc>
              <a:spcBef>
                <a:spcPts val="0"/>
              </a:spcBef>
              <a:spcAft>
                <a:spcPts val="0"/>
              </a:spcAft>
              <a:buClr>
                <a:srgbClr val="FFFFFF"/>
              </a:buClr>
              <a:buSzPts val="3600"/>
              <a:buNone/>
              <a:defRPr sz="3600">
                <a:solidFill>
                  <a:srgbClr val="FFFFFF"/>
                </a:solidFill>
              </a:defRPr>
            </a:lvl5pPr>
            <a:lvl6pPr lvl="5" rtl="0" algn="ctr">
              <a:lnSpc>
                <a:spcPct val="100000"/>
              </a:lnSpc>
              <a:spcBef>
                <a:spcPts val="0"/>
              </a:spcBef>
              <a:spcAft>
                <a:spcPts val="0"/>
              </a:spcAft>
              <a:buClr>
                <a:srgbClr val="FFFFFF"/>
              </a:buClr>
              <a:buSzPts val="3600"/>
              <a:buNone/>
              <a:defRPr sz="3600">
                <a:solidFill>
                  <a:srgbClr val="FFFFFF"/>
                </a:solidFill>
              </a:defRPr>
            </a:lvl6pPr>
            <a:lvl7pPr lvl="6" rtl="0" algn="ctr">
              <a:lnSpc>
                <a:spcPct val="100000"/>
              </a:lnSpc>
              <a:spcBef>
                <a:spcPts val="0"/>
              </a:spcBef>
              <a:spcAft>
                <a:spcPts val="0"/>
              </a:spcAft>
              <a:buClr>
                <a:srgbClr val="FFFFFF"/>
              </a:buClr>
              <a:buSzPts val="3600"/>
              <a:buNone/>
              <a:defRPr sz="3600">
                <a:solidFill>
                  <a:srgbClr val="FFFFFF"/>
                </a:solidFill>
              </a:defRPr>
            </a:lvl7pPr>
            <a:lvl8pPr lvl="7" rtl="0" algn="ctr">
              <a:lnSpc>
                <a:spcPct val="100000"/>
              </a:lnSpc>
              <a:spcBef>
                <a:spcPts val="0"/>
              </a:spcBef>
              <a:spcAft>
                <a:spcPts val="0"/>
              </a:spcAft>
              <a:buClr>
                <a:srgbClr val="FFFFFF"/>
              </a:buClr>
              <a:buSzPts val="3600"/>
              <a:buNone/>
              <a:defRPr sz="3600">
                <a:solidFill>
                  <a:srgbClr val="FFFFFF"/>
                </a:solidFill>
              </a:defRPr>
            </a:lvl8pPr>
            <a:lvl9pPr lvl="8" rtl="0" algn="ctr">
              <a:lnSpc>
                <a:spcPct val="100000"/>
              </a:lnSpc>
              <a:spcBef>
                <a:spcPts val="0"/>
              </a:spcBef>
              <a:spcAft>
                <a:spcPts val="0"/>
              </a:spcAft>
              <a:buClr>
                <a:srgbClr val="FFFFFF"/>
              </a:buClr>
              <a:buSzPts val="3600"/>
              <a:buNone/>
              <a:defRPr sz="3600">
                <a:solidFill>
                  <a:srgbClr val="FFFFFF"/>
                </a:solidFill>
              </a:defRPr>
            </a:lvl9pPr>
          </a:lstStyle>
          <a:p/>
        </p:txBody>
      </p:sp>
      <p:sp>
        <p:nvSpPr>
          <p:cNvPr id="80" name="Google Shape;80;p16"/>
          <p:cNvSpPr txBox="1"/>
          <p:nvPr/>
        </p:nvSpPr>
        <p:spPr>
          <a:xfrm>
            <a:off x="14548251" y="9478850"/>
            <a:ext cx="3028200" cy="651000"/>
          </a:xfrm>
          <a:prstGeom prst="rect">
            <a:avLst/>
          </a:prstGeom>
          <a:noFill/>
          <a:ln>
            <a:noFill/>
          </a:ln>
        </p:spPr>
        <p:txBody>
          <a:bodyPr anchorCtr="0" anchor="t" bIns="182850" lIns="182850" spcFirstLastPara="1" rIns="182850" wrap="square" tIns="182850">
            <a:noAutofit/>
          </a:bodyPr>
          <a:lstStyle/>
          <a:p>
            <a:pPr indent="0" lvl="0" marL="0" rtl="0" algn="r">
              <a:spcBef>
                <a:spcPts val="0"/>
              </a:spcBef>
              <a:spcAft>
                <a:spcPts val="0"/>
              </a:spcAft>
              <a:buNone/>
            </a:pPr>
            <a:r>
              <a:rPr lang="ja" sz="2000">
                <a:solidFill>
                  <a:srgbClr val="B7B7B7"/>
                </a:solidFill>
              </a:rPr>
              <a:t>©️  Basic inc.</a:t>
            </a:r>
            <a:endParaRPr sz="2000">
              <a:solidFill>
                <a:srgbClr val="B7B7B7"/>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中扉">
  <p:cSld name="中扉">
    <p:spTree>
      <p:nvGrpSpPr>
        <p:cNvPr id="14"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b="0" l="0" r="0" t="0"/>
          <a:stretch/>
        </p:blipFill>
        <p:spPr>
          <a:xfrm>
            <a:off x="0" y="1286"/>
            <a:ext cx="18287993" cy="10284431"/>
          </a:xfrm>
          <a:prstGeom prst="rect">
            <a:avLst/>
          </a:prstGeom>
          <a:noFill/>
          <a:ln>
            <a:noFill/>
          </a:ln>
        </p:spPr>
      </p:pic>
      <p:sp>
        <p:nvSpPr>
          <p:cNvPr id="16" name="Google Shape;16;p3"/>
          <p:cNvSpPr txBox="1"/>
          <p:nvPr>
            <p:ph type="title"/>
          </p:nvPr>
        </p:nvSpPr>
        <p:spPr>
          <a:xfrm>
            <a:off x="1555845" y="4149329"/>
            <a:ext cx="15176400" cy="1988400"/>
          </a:xfrm>
          <a:prstGeom prst="rect">
            <a:avLst/>
          </a:prstGeom>
          <a:noFill/>
          <a:ln>
            <a:noFill/>
          </a:ln>
        </p:spPr>
        <p:txBody>
          <a:bodyPr anchorCtr="0" anchor="ctr" bIns="68550" lIns="137150" spcFirstLastPara="1" rIns="137150" wrap="square" tIns="68550">
            <a:normAutofit/>
          </a:bodyPr>
          <a:lstStyle>
            <a:lvl1pPr lvl="0" rtl="0" algn="ctr">
              <a:lnSpc>
                <a:spcPct val="130000"/>
              </a:lnSpc>
              <a:spcBef>
                <a:spcPts val="0"/>
              </a:spcBef>
              <a:spcAft>
                <a:spcPts val="0"/>
              </a:spcAft>
              <a:buClr>
                <a:schemeClr val="lt1"/>
              </a:buClr>
              <a:buSzPts val="6000"/>
              <a:buFont typeface="Arial"/>
              <a:buNone/>
              <a:defRPr b="1" sz="6000">
                <a:solidFill>
                  <a:schemeClr val="lt1"/>
                </a:solidFill>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p:txBody>
      </p:sp>
      <p:sp>
        <p:nvSpPr>
          <p:cNvPr id="17" name="Google Shape;17;p3"/>
          <p:cNvSpPr txBox="1"/>
          <p:nvPr>
            <p:ph idx="12" type="sldNum"/>
          </p:nvPr>
        </p:nvSpPr>
        <p:spPr>
          <a:xfrm>
            <a:off x="17113568" y="9499702"/>
            <a:ext cx="1097400" cy="787200"/>
          </a:xfrm>
          <a:prstGeom prst="rect">
            <a:avLst/>
          </a:prstGeom>
        </p:spPr>
        <p:txBody>
          <a:bodyPr anchorCtr="0" anchor="t" bIns="182850" lIns="182850" spcFirstLastPara="1" rIns="182850" wrap="square" tIns="1828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本文">
  <p:cSld name="本文">
    <p:spTree>
      <p:nvGrpSpPr>
        <p:cNvPr id="18"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b="0" l="0" r="0" t="0"/>
          <a:stretch/>
        </p:blipFill>
        <p:spPr>
          <a:xfrm>
            <a:off x="0" y="0"/>
            <a:ext cx="18288000" cy="1069200"/>
          </a:xfrm>
          <a:prstGeom prst="rect">
            <a:avLst/>
          </a:prstGeom>
          <a:noFill/>
          <a:ln>
            <a:noFill/>
          </a:ln>
        </p:spPr>
      </p:pic>
      <p:sp>
        <p:nvSpPr>
          <p:cNvPr id="20" name="Google Shape;20;p4"/>
          <p:cNvSpPr txBox="1"/>
          <p:nvPr>
            <p:ph type="title"/>
          </p:nvPr>
        </p:nvSpPr>
        <p:spPr>
          <a:xfrm>
            <a:off x="773905" y="341332"/>
            <a:ext cx="16740000" cy="546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3600"/>
              <a:buFont typeface="Arial"/>
              <a:buNone/>
              <a:defRPr b="1" sz="3600">
                <a:solidFill>
                  <a:schemeClr val="lt1"/>
                </a:solidFill>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p:txBody>
      </p:sp>
      <p:sp>
        <p:nvSpPr>
          <p:cNvPr id="21" name="Google Shape;21;p4"/>
          <p:cNvSpPr txBox="1"/>
          <p:nvPr>
            <p:ph idx="1" type="body"/>
          </p:nvPr>
        </p:nvSpPr>
        <p:spPr>
          <a:xfrm>
            <a:off x="773907" y="1353120"/>
            <a:ext cx="16740000" cy="546000"/>
          </a:xfrm>
          <a:prstGeom prst="rect">
            <a:avLst/>
          </a:prstGeom>
          <a:noFill/>
          <a:ln>
            <a:noFill/>
          </a:ln>
        </p:spPr>
        <p:txBody>
          <a:bodyPr anchorCtr="0" anchor="t" bIns="0" lIns="0" spcFirstLastPara="1" rIns="0" wrap="square" tIns="0">
            <a:noAutofit/>
          </a:bodyPr>
          <a:lstStyle>
            <a:lvl1pPr indent="-228600" lvl="0" marL="457200" rtl="0" algn="l">
              <a:lnSpc>
                <a:spcPct val="120000"/>
              </a:lnSpc>
              <a:spcBef>
                <a:spcPts val="1600"/>
              </a:spcBef>
              <a:spcAft>
                <a:spcPts val="0"/>
              </a:spcAft>
              <a:buSzPts val="2400"/>
              <a:buNone/>
              <a:defRPr sz="2400"/>
            </a:lvl1pPr>
            <a:lvl2pPr indent="-228600" lvl="1" marL="914400" rtl="0" algn="l">
              <a:lnSpc>
                <a:spcPct val="120000"/>
              </a:lnSpc>
              <a:spcBef>
                <a:spcPts val="800"/>
              </a:spcBef>
              <a:spcAft>
                <a:spcPts val="0"/>
              </a:spcAft>
              <a:buSzPts val="3600"/>
              <a:buNone/>
              <a:defRPr/>
            </a:lvl2pPr>
            <a:lvl3pPr indent="-228600" lvl="2" marL="1371600" rtl="0" algn="l">
              <a:lnSpc>
                <a:spcPct val="120000"/>
              </a:lnSpc>
              <a:spcBef>
                <a:spcPts val="800"/>
              </a:spcBef>
              <a:spcAft>
                <a:spcPts val="0"/>
              </a:spcAft>
              <a:buSzPts val="3000"/>
              <a:buNone/>
              <a:defRPr/>
            </a:lvl3pPr>
            <a:lvl4pPr indent="-228600" lvl="3" marL="1828800" rtl="0" algn="l">
              <a:lnSpc>
                <a:spcPct val="120000"/>
              </a:lnSpc>
              <a:spcBef>
                <a:spcPts val="800"/>
              </a:spcBef>
              <a:spcAft>
                <a:spcPts val="0"/>
              </a:spcAft>
              <a:buSzPts val="2800"/>
              <a:buNone/>
              <a:defRPr/>
            </a:lvl4pPr>
            <a:lvl5pPr indent="-228600" lvl="4" marL="2286000" rtl="0" algn="l">
              <a:lnSpc>
                <a:spcPct val="120000"/>
              </a:lnSpc>
              <a:spcBef>
                <a:spcPts val="800"/>
              </a:spcBef>
              <a:spcAft>
                <a:spcPts val="0"/>
              </a:spcAft>
              <a:buSzPts val="2800"/>
              <a:buNone/>
              <a:defRPr/>
            </a:lvl5pPr>
            <a:lvl6pPr indent="-406400" lvl="5" marL="2743200" rtl="0" algn="l">
              <a:lnSpc>
                <a:spcPct val="90000"/>
              </a:lnSpc>
              <a:spcBef>
                <a:spcPts val="800"/>
              </a:spcBef>
              <a:spcAft>
                <a:spcPts val="0"/>
              </a:spcAft>
              <a:buClr>
                <a:schemeClr val="dk1"/>
              </a:buClr>
              <a:buSzPts val="2800"/>
              <a:buChar char="•"/>
              <a:defRPr/>
            </a:lvl6pPr>
            <a:lvl7pPr indent="-406400" lvl="6" marL="3200400" rtl="0" algn="l">
              <a:lnSpc>
                <a:spcPct val="90000"/>
              </a:lnSpc>
              <a:spcBef>
                <a:spcPts val="800"/>
              </a:spcBef>
              <a:spcAft>
                <a:spcPts val="0"/>
              </a:spcAft>
              <a:buClr>
                <a:schemeClr val="dk1"/>
              </a:buClr>
              <a:buSzPts val="2800"/>
              <a:buChar char="•"/>
              <a:defRPr/>
            </a:lvl7pPr>
            <a:lvl8pPr indent="-406400" lvl="7" marL="3657600" rtl="0" algn="l">
              <a:lnSpc>
                <a:spcPct val="90000"/>
              </a:lnSpc>
              <a:spcBef>
                <a:spcPts val="800"/>
              </a:spcBef>
              <a:spcAft>
                <a:spcPts val="0"/>
              </a:spcAft>
              <a:buClr>
                <a:schemeClr val="dk1"/>
              </a:buClr>
              <a:buSzPts val="2800"/>
              <a:buChar char="•"/>
              <a:defRPr/>
            </a:lvl8pPr>
            <a:lvl9pPr indent="-406400" lvl="8" marL="4114800" rtl="0" algn="l">
              <a:lnSpc>
                <a:spcPct val="90000"/>
              </a:lnSpc>
              <a:spcBef>
                <a:spcPts val="800"/>
              </a:spcBef>
              <a:spcAft>
                <a:spcPts val="0"/>
              </a:spcAft>
              <a:buClr>
                <a:schemeClr val="dk1"/>
              </a:buClr>
              <a:buSzPts val="2800"/>
              <a:buChar char="•"/>
              <a:defRPr/>
            </a:lvl9pPr>
          </a:lstStyle>
          <a:p/>
        </p:txBody>
      </p:sp>
      <p:sp>
        <p:nvSpPr>
          <p:cNvPr id="22" name="Google Shape;22;p4"/>
          <p:cNvSpPr/>
          <p:nvPr/>
        </p:nvSpPr>
        <p:spPr>
          <a:xfrm>
            <a:off x="15852822" y="270009"/>
            <a:ext cx="2435178" cy="546120"/>
          </a:xfrm>
          <a:custGeom>
            <a:rect b="b" l="l" r="r" t="t"/>
            <a:pathLst>
              <a:path extrusionOk="0" h="364080" w="1623452">
                <a:moveTo>
                  <a:pt x="221539" y="0"/>
                </a:moveTo>
                <a:lnTo>
                  <a:pt x="1623452" y="0"/>
                </a:lnTo>
                <a:lnTo>
                  <a:pt x="1623452" y="364080"/>
                </a:lnTo>
                <a:lnTo>
                  <a:pt x="0" y="364080"/>
                </a:lnTo>
                <a:close/>
              </a:path>
            </a:pathLst>
          </a:custGeom>
          <a:solidFill>
            <a:schemeClr val="lt1"/>
          </a:solidFill>
          <a:ln>
            <a:noFill/>
          </a:ln>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b="0" i="0" sz="2800" u="none" cap="none" strike="noStrike">
              <a:solidFill>
                <a:schemeClr val="lt1"/>
              </a:solidFill>
              <a:latin typeface="Arial"/>
              <a:ea typeface="Arial"/>
              <a:cs typeface="Arial"/>
              <a:sym typeface="Arial"/>
            </a:endParaRPr>
          </a:p>
        </p:txBody>
      </p:sp>
      <p:pic>
        <p:nvPicPr>
          <p:cNvPr id="23" name="Google Shape;23;p4"/>
          <p:cNvPicPr preferRelativeResize="0"/>
          <p:nvPr/>
        </p:nvPicPr>
        <p:blipFill rotWithShape="1">
          <a:blip r:embed="rId3">
            <a:alphaModFix/>
          </a:blip>
          <a:srcRect b="0" l="0" r="0" t="0"/>
          <a:stretch/>
        </p:blipFill>
        <p:spPr>
          <a:xfrm>
            <a:off x="16614891" y="363184"/>
            <a:ext cx="966156" cy="329210"/>
          </a:xfrm>
          <a:prstGeom prst="rect">
            <a:avLst/>
          </a:prstGeom>
          <a:noFill/>
          <a:ln>
            <a:noFill/>
          </a:ln>
        </p:spPr>
      </p:pic>
      <p:sp>
        <p:nvSpPr>
          <p:cNvPr id="24" name="Google Shape;24;p4"/>
          <p:cNvSpPr txBox="1"/>
          <p:nvPr/>
        </p:nvSpPr>
        <p:spPr>
          <a:xfrm>
            <a:off x="17204154" y="9808325"/>
            <a:ext cx="1066200" cy="447000"/>
          </a:xfrm>
          <a:prstGeom prst="rect">
            <a:avLst/>
          </a:prstGeom>
          <a:noFill/>
          <a:ln>
            <a:noFill/>
          </a:ln>
        </p:spPr>
        <p:txBody>
          <a:bodyPr anchorCtr="0" anchor="ctr" bIns="68550" lIns="137150" spcFirstLastPara="1" rIns="137150" wrap="square" tIns="68550">
            <a:noAutofit/>
          </a:bodyPr>
          <a:lstStyle/>
          <a:p>
            <a:pPr indent="0" lvl="0" marL="0" marR="0" rtl="0" algn="r">
              <a:lnSpc>
                <a:spcPct val="100000"/>
              </a:lnSpc>
              <a:spcBef>
                <a:spcPts val="0"/>
              </a:spcBef>
              <a:spcAft>
                <a:spcPts val="0"/>
              </a:spcAft>
              <a:buNone/>
            </a:pPr>
            <a:fld id="{00000000-1234-1234-1234-123412341234}" type="slidenum">
              <a:rPr b="1" i="0" lang="ja" sz="1800" u="none" cap="none" strike="noStrike">
                <a:solidFill>
                  <a:schemeClr val="accent1"/>
                </a:solidFill>
                <a:latin typeface="Arial"/>
                <a:ea typeface="Arial"/>
                <a:cs typeface="Arial"/>
                <a:sym typeface="Arial"/>
              </a:rPr>
              <a:t>‹#›</a:t>
            </a:fld>
            <a:endParaRPr b="1" i="0" sz="1800" u="none" cap="none" strike="noStrike">
              <a:solidFill>
                <a:schemeClr val="accent1"/>
              </a:solidFill>
              <a:latin typeface="Arial"/>
              <a:ea typeface="Arial"/>
              <a:cs typeface="Arial"/>
              <a:sym typeface="Arial"/>
            </a:endParaRPr>
          </a:p>
        </p:txBody>
      </p:sp>
      <p:sp>
        <p:nvSpPr>
          <p:cNvPr id="25" name="Google Shape;25;p4"/>
          <p:cNvSpPr txBox="1"/>
          <p:nvPr/>
        </p:nvSpPr>
        <p:spPr>
          <a:xfrm>
            <a:off x="12928991" y="9939029"/>
            <a:ext cx="4629000" cy="2040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b="1" i="0" lang="ja" sz="1000" u="none" cap="none" strike="noStrike">
                <a:solidFill>
                  <a:schemeClr val="accent1"/>
                </a:solidFill>
                <a:latin typeface="Arial"/>
                <a:ea typeface="Arial"/>
                <a:cs typeface="Arial"/>
                <a:sym typeface="Arial"/>
              </a:rPr>
              <a:t>© Basic Inc. All Rights Reserved.</a:t>
            </a:r>
            <a:endParaRPr b="1" i="0" sz="1000" u="none" cap="none" strike="noStrike">
              <a:solidFill>
                <a:schemeClr val="accent1"/>
              </a:solidFill>
              <a:latin typeface="Arial"/>
              <a:ea typeface="Arial"/>
              <a:cs typeface="Arial"/>
              <a:sym typeface="Arial"/>
            </a:endParaRPr>
          </a:p>
        </p:txBody>
      </p:sp>
      <p:cxnSp>
        <p:nvCxnSpPr>
          <p:cNvPr id="26" name="Google Shape;26;p4"/>
          <p:cNvCxnSpPr/>
          <p:nvPr/>
        </p:nvCxnSpPr>
        <p:spPr>
          <a:xfrm>
            <a:off x="17685621" y="9929813"/>
            <a:ext cx="0" cy="357000"/>
          </a:xfrm>
          <a:prstGeom prst="straightConnector1">
            <a:avLst/>
          </a:prstGeom>
          <a:noFill/>
          <a:ln cap="flat" cmpd="sng" w="12700">
            <a:solidFill>
              <a:schemeClr val="accent1"/>
            </a:solidFill>
            <a:prstDash val="solid"/>
            <a:miter lim="800000"/>
            <a:headEnd len="sm" w="sm" type="none"/>
            <a:tailEnd len="sm" w="sm" type="none"/>
          </a:ln>
        </p:spPr>
      </p:cxnSp>
      <p:sp>
        <p:nvSpPr>
          <p:cNvPr id="27" name="Google Shape;27;p4"/>
          <p:cNvSpPr txBox="1"/>
          <p:nvPr>
            <p:ph idx="12" type="sldNum"/>
          </p:nvPr>
        </p:nvSpPr>
        <p:spPr>
          <a:xfrm>
            <a:off x="17113568" y="9499702"/>
            <a:ext cx="1097400" cy="787200"/>
          </a:xfrm>
          <a:prstGeom prst="rect">
            <a:avLst/>
          </a:prstGeom>
        </p:spPr>
        <p:txBody>
          <a:bodyPr anchorCtr="0" anchor="t" bIns="182850" lIns="182850" spcFirstLastPara="1" rIns="182850" wrap="square" tIns="1828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pos="11033">
          <p15:clr>
            <a:srgbClr val="FBAE40"/>
          </p15:clr>
        </p15:guide>
        <p15:guide id="2" pos="488">
          <p15:clr>
            <a:srgbClr val="FBAE40"/>
          </p15:clr>
        </p15:guide>
        <p15:guide id="3" orient="horz" pos="60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28" name="Shape 28"/>
        <p:cNvGrpSpPr/>
        <p:nvPr/>
      </p:nvGrpSpPr>
      <p:grpSpPr>
        <a:xfrm>
          <a:off x="0" y="0"/>
          <a:ext cx="0" cy="0"/>
          <a:chOff x="0" y="0"/>
          <a:chExt cx="0" cy="0"/>
        </a:xfrm>
      </p:grpSpPr>
      <p:sp>
        <p:nvSpPr>
          <p:cNvPr id="29" name="Google Shape;29;p5"/>
          <p:cNvSpPr txBox="1"/>
          <p:nvPr>
            <p:ph idx="12" type="sldNum"/>
          </p:nvPr>
        </p:nvSpPr>
        <p:spPr>
          <a:xfrm>
            <a:off x="17113568" y="9499702"/>
            <a:ext cx="1097400" cy="787200"/>
          </a:xfrm>
          <a:prstGeom prst="rect">
            <a:avLst/>
          </a:prstGeom>
        </p:spPr>
        <p:txBody>
          <a:bodyPr anchorCtr="0" anchor="t" bIns="182850" lIns="182850" spcFirstLastPara="1" rIns="182850" wrap="square" tIns="1828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本文/オーバーレイ(白)">
  <p:cSld name="TITLE_2_2">
    <p:bg>
      <p:bgPr>
        <a:noFill/>
      </p:bgPr>
    </p:bg>
    <p:spTree>
      <p:nvGrpSpPr>
        <p:cNvPr id="30" name="Shape 30"/>
        <p:cNvGrpSpPr/>
        <p:nvPr/>
      </p:nvGrpSpPr>
      <p:grpSpPr>
        <a:xfrm>
          <a:off x="0" y="0"/>
          <a:ext cx="0" cy="0"/>
          <a:chOff x="0" y="0"/>
          <a:chExt cx="0" cy="0"/>
        </a:xfrm>
      </p:grpSpPr>
      <p:sp>
        <p:nvSpPr>
          <p:cNvPr id="31" name="Google Shape;31;p6"/>
          <p:cNvSpPr txBox="1"/>
          <p:nvPr>
            <p:ph idx="1" type="body"/>
          </p:nvPr>
        </p:nvSpPr>
        <p:spPr>
          <a:xfrm>
            <a:off x="697800" y="1818650"/>
            <a:ext cx="16892400" cy="6480600"/>
          </a:xfrm>
          <a:prstGeom prst="rect">
            <a:avLst/>
          </a:prstGeom>
        </p:spPr>
        <p:txBody>
          <a:bodyPr anchorCtr="0" anchor="t" bIns="68550" lIns="137150" spcFirstLastPara="1" rIns="137150" wrap="square" tIns="68550">
            <a:normAutofit/>
          </a:bodyPr>
          <a:lstStyle>
            <a:lvl1pPr indent="-495300" lvl="0" marL="457200" rtl="0">
              <a:spcBef>
                <a:spcPts val="1600"/>
              </a:spcBef>
              <a:spcAft>
                <a:spcPts val="0"/>
              </a:spcAft>
              <a:buSzPts val="4200"/>
              <a:buChar char="●"/>
              <a:defRPr/>
            </a:lvl1pPr>
            <a:lvl2pPr indent="-457200" lvl="1" marL="914400" rtl="0">
              <a:spcBef>
                <a:spcPts val="800"/>
              </a:spcBef>
              <a:spcAft>
                <a:spcPts val="0"/>
              </a:spcAft>
              <a:buSzPts val="3600"/>
              <a:buChar char="○"/>
              <a:defRPr/>
            </a:lvl2pPr>
            <a:lvl3pPr indent="-419100" lvl="2" marL="1371600" rtl="0">
              <a:spcBef>
                <a:spcPts val="800"/>
              </a:spcBef>
              <a:spcAft>
                <a:spcPts val="0"/>
              </a:spcAft>
              <a:buSzPts val="3000"/>
              <a:buChar char="■"/>
              <a:defRPr/>
            </a:lvl3pPr>
            <a:lvl4pPr indent="-406400" lvl="3" marL="1828800" rtl="0">
              <a:spcBef>
                <a:spcPts val="800"/>
              </a:spcBef>
              <a:spcAft>
                <a:spcPts val="0"/>
              </a:spcAft>
              <a:buSzPts val="2800"/>
              <a:buChar char="●"/>
              <a:defRPr/>
            </a:lvl4pPr>
            <a:lvl5pPr indent="-406400" lvl="4" marL="2286000" rtl="0">
              <a:spcBef>
                <a:spcPts val="800"/>
              </a:spcBef>
              <a:spcAft>
                <a:spcPts val="0"/>
              </a:spcAft>
              <a:buSzPts val="2800"/>
              <a:buChar char="○"/>
              <a:defRPr/>
            </a:lvl5pPr>
            <a:lvl6pPr indent="-406400" lvl="5" marL="2743200" rtl="0">
              <a:spcBef>
                <a:spcPts val="800"/>
              </a:spcBef>
              <a:spcAft>
                <a:spcPts val="0"/>
              </a:spcAft>
              <a:buSzPts val="2800"/>
              <a:buChar char="■"/>
              <a:defRPr/>
            </a:lvl6pPr>
            <a:lvl7pPr indent="-406400" lvl="6" marL="3200400" rtl="0">
              <a:spcBef>
                <a:spcPts val="800"/>
              </a:spcBef>
              <a:spcAft>
                <a:spcPts val="0"/>
              </a:spcAft>
              <a:buSzPts val="2800"/>
              <a:buChar char="●"/>
              <a:defRPr/>
            </a:lvl7pPr>
            <a:lvl8pPr indent="-406400" lvl="7" marL="3657600" rtl="0">
              <a:spcBef>
                <a:spcPts val="800"/>
              </a:spcBef>
              <a:spcAft>
                <a:spcPts val="0"/>
              </a:spcAft>
              <a:buSzPts val="2800"/>
              <a:buChar char="○"/>
              <a:defRPr/>
            </a:lvl8pPr>
            <a:lvl9pPr indent="-406400" lvl="8" marL="4114800" rtl="0">
              <a:spcBef>
                <a:spcPts val="800"/>
              </a:spcBef>
              <a:spcAft>
                <a:spcPts val="0"/>
              </a:spcAft>
              <a:buSzPts val="2800"/>
              <a:buChar char="■"/>
              <a:defRPr/>
            </a:lvl9pPr>
          </a:lstStyle>
          <a:p/>
        </p:txBody>
      </p:sp>
      <p:sp>
        <p:nvSpPr>
          <p:cNvPr id="32" name="Google Shape;32;p6"/>
          <p:cNvSpPr txBox="1"/>
          <p:nvPr>
            <p:ph idx="2" type="subTitle"/>
          </p:nvPr>
        </p:nvSpPr>
        <p:spPr>
          <a:xfrm>
            <a:off x="714200" y="409750"/>
            <a:ext cx="16892400" cy="974400"/>
          </a:xfrm>
          <a:prstGeom prst="rect">
            <a:avLst/>
          </a:prstGeom>
          <a:ln>
            <a:noFill/>
          </a:ln>
        </p:spPr>
        <p:txBody>
          <a:bodyPr anchorCtr="0" anchor="t" bIns="68550" lIns="137150" spcFirstLastPara="1" rIns="137150" wrap="square" tIns="68550">
            <a:normAutofit/>
          </a:bodyPr>
          <a:lstStyle>
            <a:lvl1pPr lvl="0" rtl="0">
              <a:spcBef>
                <a:spcPts val="1600"/>
              </a:spcBef>
              <a:spcAft>
                <a:spcPts val="0"/>
              </a:spcAft>
              <a:buNone/>
              <a:defRPr b="1" sz="4800">
                <a:solidFill>
                  <a:srgbClr val="103979"/>
                </a:solidFill>
              </a:defRPr>
            </a:lvl1pPr>
            <a:lvl2pPr lvl="1" rtl="0">
              <a:spcBef>
                <a:spcPts val="1600"/>
              </a:spcBef>
              <a:spcAft>
                <a:spcPts val="0"/>
              </a:spcAft>
              <a:buNone/>
              <a:defRPr>
                <a:solidFill>
                  <a:srgbClr val="103979"/>
                </a:solidFill>
              </a:defRPr>
            </a:lvl2pPr>
            <a:lvl3pPr lvl="2" rtl="0">
              <a:spcBef>
                <a:spcPts val="1600"/>
              </a:spcBef>
              <a:spcAft>
                <a:spcPts val="0"/>
              </a:spcAft>
              <a:buNone/>
              <a:defRPr>
                <a:solidFill>
                  <a:srgbClr val="103979"/>
                </a:solidFill>
              </a:defRPr>
            </a:lvl3pPr>
            <a:lvl4pPr lvl="3" rtl="0">
              <a:spcBef>
                <a:spcPts val="1600"/>
              </a:spcBef>
              <a:spcAft>
                <a:spcPts val="0"/>
              </a:spcAft>
              <a:buNone/>
              <a:defRPr>
                <a:solidFill>
                  <a:srgbClr val="103979"/>
                </a:solidFill>
              </a:defRPr>
            </a:lvl4pPr>
            <a:lvl5pPr lvl="4" rtl="0">
              <a:spcBef>
                <a:spcPts val="1600"/>
              </a:spcBef>
              <a:spcAft>
                <a:spcPts val="0"/>
              </a:spcAft>
              <a:buNone/>
              <a:defRPr>
                <a:solidFill>
                  <a:srgbClr val="103979"/>
                </a:solidFill>
              </a:defRPr>
            </a:lvl5pPr>
            <a:lvl6pPr lvl="5" rtl="0">
              <a:spcBef>
                <a:spcPts val="1600"/>
              </a:spcBef>
              <a:spcAft>
                <a:spcPts val="0"/>
              </a:spcAft>
              <a:buNone/>
              <a:defRPr>
                <a:solidFill>
                  <a:srgbClr val="103979"/>
                </a:solidFill>
              </a:defRPr>
            </a:lvl6pPr>
            <a:lvl7pPr lvl="6" rtl="0">
              <a:spcBef>
                <a:spcPts val="1600"/>
              </a:spcBef>
              <a:spcAft>
                <a:spcPts val="0"/>
              </a:spcAft>
              <a:buNone/>
              <a:defRPr>
                <a:solidFill>
                  <a:srgbClr val="103979"/>
                </a:solidFill>
              </a:defRPr>
            </a:lvl7pPr>
            <a:lvl8pPr lvl="7" rtl="0">
              <a:spcBef>
                <a:spcPts val="1600"/>
              </a:spcBef>
              <a:spcAft>
                <a:spcPts val="0"/>
              </a:spcAft>
              <a:buNone/>
              <a:defRPr>
                <a:solidFill>
                  <a:srgbClr val="103979"/>
                </a:solidFill>
              </a:defRPr>
            </a:lvl8pPr>
            <a:lvl9pPr lvl="8" rtl="0">
              <a:spcBef>
                <a:spcPts val="1600"/>
              </a:spcBef>
              <a:spcAft>
                <a:spcPts val="0"/>
              </a:spcAft>
              <a:buNone/>
              <a:defRPr>
                <a:solidFill>
                  <a:srgbClr val="103979"/>
                </a:solidFill>
              </a:defRPr>
            </a:lvl9pPr>
          </a:lstStyle>
          <a:p/>
        </p:txBody>
      </p:sp>
      <p:sp>
        <p:nvSpPr>
          <p:cNvPr id="33" name="Google Shape;33;p6"/>
          <p:cNvSpPr txBox="1"/>
          <p:nvPr>
            <p:ph idx="12" type="sldNum"/>
          </p:nvPr>
        </p:nvSpPr>
        <p:spPr>
          <a:xfrm>
            <a:off x="17113568" y="9499702"/>
            <a:ext cx="1097400" cy="787200"/>
          </a:xfrm>
          <a:prstGeom prst="rect">
            <a:avLst/>
          </a:prstGeom>
        </p:spPr>
        <p:txBody>
          <a:bodyPr anchorCtr="0" anchor="t" bIns="182850" lIns="182850" spcFirstLastPara="1" rIns="182850" wrap="square" tIns="182850">
            <a:noAutofit/>
          </a:bodyPr>
          <a:lstStyle>
            <a:lvl1pPr lvl="0" rtl="0">
              <a:buNone/>
              <a:defRPr>
                <a:solidFill>
                  <a:srgbClr val="000000"/>
                </a:solidFill>
              </a:defRPr>
            </a:lvl1pPr>
            <a:lvl2pPr lvl="1" rtl="0">
              <a:buNone/>
              <a:defRPr>
                <a:solidFill>
                  <a:srgbClr val="000000"/>
                </a:solidFill>
              </a:defRPr>
            </a:lvl2pPr>
            <a:lvl3pPr lvl="2" rtl="0">
              <a:buNone/>
              <a:defRPr>
                <a:solidFill>
                  <a:srgbClr val="000000"/>
                </a:solidFill>
              </a:defRPr>
            </a:lvl3pPr>
            <a:lvl4pPr lvl="3" rtl="0">
              <a:buNone/>
              <a:defRPr>
                <a:solidFill>
                  <a:srgbClr val="000000"/>
                </a:solidFill>
              </a:defRPr>
            </a:lvl4pPr>
            <a:lvl5pPr lvl="4" rtl="0">
              <a:buNone/>
              <a:defRPr>
                <a:solidFill>
                  <a:srgbClr val="000000"/>
                </a:solidFill>
              </a:defRPr>
            </a:lvl5pPr>
            <a:lvl6pPr lvl="5" rtl="0">
              <a:buNone/>
              <a:defRPr>
                <a:solidFill>
                  <a:srgbClr val="000000"/>
                </a:solidFill>
              </a:defRPr>
            </a:lvl6pPr>
            <a:lvl7pPr lvl="6" rtl="0">
              <a:buNone/>
              <a:defRPr>
                <a:solidFill>
                  <a:srgbClr val="000000"/>
                </a:solidFill>
              </a:defRPr>
            </a:lvl7pPr>
            <a:lvl8pPr lvl="7" rtl="0">
              <a:buNone/>
              <a:defRPr>
                <a:solidFill>
                  <a:srgbClr val="000000"/>
                </a:solidFill>
              </a:defRPr>
            </a:lvl8pPr>
            <a:lvl9pPr lvl="8" rtl="0">
              <a:buNone/>
              <a:defRPr>
                <a:solidFill>
                  <a:srgbClr val="000000"/>
                </a:solidFil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本文 1">
  <p:cSld name="TITLE_AND_BODY_1">
    <p:spTree>
      <p:nvGrpSpPr>
        <p:cNvPr id="34" name="Shape 34"/>
        <p:cNvGrpSpPr/>
        <p:nvPr/>
      </p:nvGrpSpPr>
      <p:grpSpPr>
        <a:xfrm>
          <a:off x="0" y="0"/>
          <a:ext cx="0" cy="0"/>
          <a:chOff x="0" y="0"/>
          <a:chExt cx="0" cy="0"/>
        </a:xfrm>
      </p:grpSpPr>
      <p:sp>
        <p:nvSpPr>
          <p:cNvPr id="35" name="Google Shape;35;p7"/>
          <p:cNvSpPr/>
          <p:nvPr/>
        </p:nvSpPr>
        <p:spPr>
          <a:xfrm>
            <a:off x="0" y="0"/>
            <a:ext cx="18288000" cy="1630200"/>
          </a:xfrm>
          <a:prstGeom prst="rect">
            <a:avLst/>
          </a:prstGeom>
          <a:solidFill>
            <a:srgbClr val="004386"/>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pic>
        <p:nvPicPr>
          <p:cNvPr id="36" name="Google Shape;36;p7"/>
          <p:cNvPicPr preferRelativeResize="0"/>
          <p:nvPr/>
        </p:nvPicPr>
        <p:blipFill>
          <a:blip r:embed="rId2">
            <a:alphaModFix/>
          </a:blip>
          <a:stretch>
            <a:fillRect/>
          </a:stretch>
        </p:blipFill>
        <p:spPr>
          <a:xfrm flipH="1">
            <a:off x="8" y="0"/>
            <a:ext cx="18287997" cy="1630200"/>
          </a:xfrm>
          <a:prstGeom prst="rect">
            <a:avLst/>
          </a:prstGeom>
          <a:noFill/>
          <a:ln>
            <a:noFill/>
          </a:ln>
        </p:spPr>
      </p:pic>
      <p:sp>
        <p:nvSpPr>
          <p:cNvPr id="37" name="Google Shape;37;p7"/>
          <p:cNvSpPr txBox="1"/>
          <p:nvPr/>
        </p:nvSpPr>
        <p:spPr>
          <a:xfrm>
            <a:off x="0" y="9654350"/>
            <a:ext cx="18288000" cy="431400"/>
          </a:xfrm>
          <a:prstGeom prst="rect">
            <a:avLst/>
          </a:prstGeom>
          <a:no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lang="ja" sz="1600">
                <a:solidFill>
                  <a:srgbClr val="9FA7C5"/>
                </a:solidFill>
                <a:highlight>
                  <a:srgbClr val="FFFFFF"/>
                </a:highlight>
              </a:rPr>
              <a:t>© 2022 Basic inc.</a:t>
            </a:r>
            <a:endParaRPr sz="1600">
              <a:solidFill>
                <a:srgbClr val="9FA7C5"/>
              </a:solidFill>
            </a:endParaRPr>
          </a:p>
        </p:txBody>
      </p:sp>
      <p:sp>
        <p:nvSpPr>
          <p:cNvPr id="38" name="Google Shape;38;p7"/>
          <p:cNvSpPr txBox="1"/>
          <p:nvPr/>
        </p:nvSpPr>
        <p:spPr>
          <a:xfrm>
            <a:off x="366900" y="326100"/>
            <a:ext cx="15068400" cy="978000"/>
          </a:xfrm>
          <a:prstGeom prst="rect">
            <a:avLst/>
          </a:prstGeom>
          <a:noFill/>
          <a:ln>
            <a:noFill/>
          </a:ln>
        </p:spPr>
        <p:txBody>
          <a:bodyPr anchorCtr="0" anchor="t" bIns="182850" lIns="182850" spcFirstLastPara="1" rIns="182850" wrap="square" tIns="182850">
            <a:noAutofit/>
          </a:bodyPr>
          <a:lstStyle/>
          <a:p>
            <a:pPr indent="0" lvl="0" marL="0" rtl="0" algn="l">
              <a:spcBef>
                <a:spcPts val="0"/>
              </a:spcBef>
              <a:spcAft>
                <a:spcPts val="0"/>
              </a:spcAft>
              <a:buNone/>
            </a:pPr>
            <a:r>
              <a:t/>
            </a:r>
            <a:endParaRPr b="1" sz="4800">
              <a:solidFill>
                <a:srgbClr val="FFFFFF"/>
              </a:solidFill>
            </a:endParaRPr>
          </a:p>
        </p:txBody>
      </p:sp>
      <p:pic>
        <p:nvPicPr>
          <p:cNvPr id="39" name="Google Shape;39;p7"/>
          <p:cNvPicPr preferRelativeResize="0"/>
          <p:nvPr/>
        </p:nvPicPr>
        <p:blipFill>
          <a:blip r:embed="rId3">
            <a:alphaModFix/>
          </a:blip>
          <a:stretch>
            <a:fillRect/>
          </a:stretch>
        </p:blipFill>
        <p:spPr>
          <a:xfrm>
            <a:off x="15634148" y="468502"/>
            <a:ext cx="2156654" cy="704700"/>
          </a:xfrm>
          <a:prstGeom prst="rect">
            <a:avLst/>
          </a:prstGeom>
          <a:noFill/>
          <a:ln>
            <a:noFill/>
          </a:ln>
        </p:spPr>
      </p:pic>
      <p:sp>
        <p:nvSpPr>
          <p:cNvPr id="40" name="Google Shape;40;p7"/>
          <p:cNvSpPr txBox="1"/>
          <p:nvPr>
            <p:ph idx="12" type="sldNum"/>
          </p:nvPr>
        </p:nvSpPr>
        <p:spPr>
          <a:xfrm>
            <a:off x="17554503" y="9631250"/>
            <a:ext cx="846000" cy="787200"/>
          </a:xfrm>
          <a:prstGeom prst="rect">
            <a:avLst/>
          </a:prstGeom>
        </p:spPr>
        <p:txBody>
          <a:bodyPr anchorCtr="0" anchor="t" bIns="182850" lIns="182850" spcFirstLastPara="1" rIns="182850" wrap="square" tIns="182850">
            <a:noAutofit/>
          </a:bodyPr>
          <a:lstStyle>
            <a:lvl1pPr lvl="0" rtl="0" algn="ctr">
              <a:buClr>
                <a:srgbClr val="000000"/>
              </a:buClr>
              <a:buSzPts val="2200"/>
              <a:buFont typeface="Arial"/>
              <a:buNone/>
              <a:defRPr sz="2000"/>
            </a:lvl1pPr>
            <a:lvl2pPr lvl="1" rtl="0" algn="ctr">
              <a:buClr>
                <a:srgbClr val="000000"/>
              </a:buClr>
              <a:buSzPts val="2200"/>
              <a:buFont typeface="Arial"/>
              <a:buNone/>
              <a:defRPr sz="2000"/>
            </a:lvl2pPr>
            <a:lvl3pPr lvl="2" rtl="0" algn="ctr">
              <a:buClr>
                <a:srgbClr val="000000"/>
              </a:buClr>
              <a:buSzPts val="2200"/>
              <a:buFont typeface="Arial"/>
              <a:buNone/>
              <a:defRPr sz="2000"/>
            </a:lvl3pPr>
            <a:lvl4pPr lvl="3" rtl="0" algn="ctr">
              <a:buClr>
                <a:srgbClr val="000000"/>
              </a:buClr>
              <a:buSzPts val="2200"/>
              <a:buFont typeface="Arial"/>
              <a:buNone/>
              <a:defRPr sz="2000"/>
            </a:lvl4pPr>
            <a:lvl5pPr lvl="4" rtl="0" algn="ctr">
              <a:buClr>
                <a:srgbClr val="000000"/>
              </a:buClr>
              <a:buSzPts val="2200"/>
              <a:buFont typeface="Arial"/>
              <a:buNone/>
              <a:defRPr sz="2000"/>
            </a:lvl5pPr>
            <a:lvl6pPr lvl="5" rtl="0" algn="ctr">
              <a:buClr>
                <a:srgbClr val="000000"/>
              </a:buClr>
              <a:buSzPts val="2200"/>
              <a:buFont typeface="Arial"/>
              <a:buNone/>
              <a:defRPr sz="2000"/>
            </a:lvl6pPr>
            <a:lvl7pPr lvl="6" rtl="0" algn="ctr">
              <a:buClr>
                <a:srgbClr val="000000"/>
              </a:buClr>
              <a:buSzPts val="2200"/>
              <a:buFont typeface="Arial"/>
              <a:buNone/>
              <a:defRPr sz="2000"/>
            </a:lvl7pPr>
            <a:lvl8pPr lvl="7" rtl="0" algn="ctr">
              <a:buClr>
                <a:srgbClr val="000000"/>
              </a:buClr>
              <a:buSzPts val="2200"/>
              <a:buFont typeface="Arial"/>
              <a:buNone/>
              <a:defRPr sz="2000"/>
            </a:lvl8pPr>
            <a:lvl9pPr lvl="8" rtl="0" algn="ctr">
              <a:buClr>
                <a:srgbClr val="000000"/>
              </a:buClr>
              <a:buSzPts val="2200"/>
              <a:buFont typeface="Arial"/>
              <a:buNone/>
              <a:defRPr sz="2000"/>
            </a:lvl9pPr>
          </a:lstStyle>
          <a:p>
            <a:pPr indent="0" lvl="0" marL="0" rtl="0" algn="ct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本文(白) 1">
  <p:cSld name="TITLE_2_4">
    <p:bg>
      <p:bgPr>
        <a:noFill/>
      </p:bgPr>
    </p:bg>
    <p:spTree>
      <p:nvGrpSpPr>
        <p:cNvPr id="41" name="Shape 41"/>
        <p:cNvGrpSpPr/>
        <p:nvPr/>
      </p:nvGrpSpPr>
      <p:grpSpPr>
        <a:xfrm>
          <a:off x="0" y="0"/>
          <a:ext cx="0" cy="0"/>
          <a:chOff x="0" y="0"/>
          <a:chExt cx="0" cy="0"/>
        </a:xfrm>
      </p:grpSpPr>
      <p:pic>
        <p:nvPicPr>
          <p:cNvPr id="42" name="Google Shape;42;p8"/>
          <p:cNvPicPr preferRelativeResize="0"/>
          <p:nvPr/>
        </p:nvPicPr>
        <p:blipFill rotWithShape="1">
          <a:blip r:embed="rId2">
            <a:alphaModFix/>
          </a:blip>
          <a:srcRect b="0" l="0" r="0" t="0"/>
          <a:stretch/>
        </p:blipFill>
        <p:spPr>
          <a:xfrm>
            <a:off x="0" y="8656084"/>
            <a:ext cx="18288006" cy="1630916"/>
          </a:xfrm>
          <a:prstGeom prst="rect">
            <a:avLst/>
          </a:prstGeom>
          <a:noFill/>
          <a:ln>
            <a:noFill/>
          </a:ln>
        </p:spPr>
      </p:pic>
      <p:sp>
        <p:nvSpPr>
          <p:cNvPr id="43" name="Google Shape;43;p8"/>
          <p:cNvSpPr txBox="1"/>
          <p:nvPr>
            <p:ph idx="1" type="body"/>
          </p:nvPr>
        </p:nvSpPr>
        <p:spPr>
          <a:xfrm>
            <a:off x="697800" y="1818650"/>
            <a:ext cx="16892400" cy="6480600"/>
          </a:xfrm>
          <a:prstGeom prst="rect">
            <a:avLst/>
          </a:prstGeom>
        </p:spPr>
        <p:txBody>
          <a:bodyPr anchorCtr="0" anchor="t" bIns="68550" lIns="137150" spcFirstLastPara="1" rIns="137150" wrap="square" tIns="68550">
            <a:normAutofit/>
          </a:bodyPr>
          <a:lstStyle>
            <a:lvl1pPr indent="-495300" lvl="0" marL="457200" rtl="0">
              <a:spcBef>
                <a:spcPts val="1600"/>
              </a:spcBef>
              <a:spcAft>
                <a:spcPts val="0"/>
              </a:spcAft>
              <a:buSzPts val="4200"/>
              <a:buChar char="●"/>
              <a:defRPr/>
            </a:lvl1pPr>
            <a:lvl2pPr indent="-457200" lvl="1" marL="914400" rtl="0">
              <a:spcBef>
                <a:spcPts val="800"/>
              </a:spcBef>
              <a:spcAft>
                <a:spcPts val="0"/>
              </a:spcAft>
              <a:buSzPts val="3600"/>
              <a:buChar char="○"/>
              <a:defRPr/>
            </a:lvl2pPr>
            <a:lvl3pPr indent="-419100" lvl="2" marL="1371600" rtl="0">
              <a:spcBef>
                <a:spcPts val="800"/>
              </a:spcBef>
              <a:spcAft>
                <a:spcPts val="0"/>
              </a:spcAft>
              <a:buSzPts val="3000"/>
              <a:buChar char="■"/>
              <a:defRPr/>
            </a:lvl3pPr>
            <a:lvl4pPr indent="-406400" lvl="3" marL="1828800" rtl="0">
              <a:spcBef>
                <a:spcPts val="800"/>
              </a:spcBef>
              <a:spcAft>
                <a:spcPts val="0"/>
              </a:spcAft>
              <a:buSzPts val="2800"/>
              <a:buChar char="●"/>
              <a:defRPr/>
            </a:lvl4pPr>
            <a:lvl5pPr indent="-406400" lvl="4" marL="2286000" rtl="0">
              <a:spcBef>
                <a:spcPts val="800"/>
              </a:spcBef>
              <a:spcAft>
                <a:spcPts val="0"/>
              </a:spcAft>
              <a:buSzPts val="2800"/>
              <a:buChar char="○"/>
              <a:defRPr/>
            </a:lvl5pPr>
            <a:lvl6pPr indent="-406400" lvl="5" marL="2743200" rtl="0">
              <a:spcBef>
                <a:spcPts val="800"/>
              </a:spcBef>
              <a:spcAft>
                <a:spcPts val="0"/>
              </a:spcAft>
              <a:buSzPts val="2800"/>
              <a:buChar char="■"/>
              <a:defRPr/>
            </a:lvl6pPr>
            <a:lvl7pPr indent="-406400" lvl="6" marL="3200400" rtl="0">
              <a:spcBef>
                <a:spcPts val="800"/>
              </a:spcBef>
              <a:spcAft>
                <a:spcPts val="0"/>
              </a:spcAft>
              <a:buSzPts val="2800"/>
              <a:buChar char="●"/>
              <a:defRPr/>
            </a:lvl7pPr>
            <a:lvl8pPr indent="-406400" lvl="7" marL="3657600" rtl="0">
              <a:spcBef>
                <a:spcPts val="800"/>
              </a:spcBef>
              <a:spcAft>
                <a:spcPts val="0"/>
              </a:spcAft>
              <a:buSzPts val="2800"/>
              <a:buChar char="○"/>
              <a:defRPr/>
            </a:lvl8pPr>
            <a:lvl9pPr indent="-406400" lvl="8" marL="4114800" rtl="0">
              <a:spcBef>
                <a:spcPts val="800"/>
              </a:spcBef>
              <a:spcAft>
                <a:spcPts val="0"/>
              </a:spcAft>
              <a:buSzPts val="2800"/>
              <a:buChar char="■"/>
              <a:defRPr/>
            </a:lvl9pPr>
          </a:lstStyle>
          <a:p/>
        </p:txBody>
      </p:sp>
      <p:sp>
        <p:nvSpPr>
          <p:cNvPr id="44" name="Google Shape;44;p8"/>
          <p:cNvSpPr txBox="1"/>
          <p:nvPr>
            <p:ph idx="2" type="subTitle"/>
          </p:nvPr>
        </p:nvSpPr>
        <p:spPr>
          <a:xfrm>
            <a:off x="714200" y="714550"/>
            <a:ext cx="16892400" cy="974400"/>
          </a:xfrm>
          <a:prstGeom prst="rect">
            <a:avLst/>
          </a:prstGeom>
          <a:ln>
            <a:noFill/>
          </a:ln>
        </p:spPr>
        <p:txBody>
          <a:bodyPr anchorCtr="0" anchor="t" bIns="68550" lIns="137150" spcFirstLastPara="1" rIns="137150" wrap="square" tIns="68550">
            <a:normAutofit/>
          </a:bodyPr>
          <a:lstStyle>
            <a:lvl1pPr lvl="0" rtl="0">
              <a:spcBef>
                <a:spcPts val="1600"/>
              </a:spcBef>
              <a:spcAft>
                <a:spcPts val="0"/>
              </a:spcAft>
              <a:buNone/>
              <a:defRPr b="1" sz="4800">
                <a:solidFill>
                  <a:srgbClr val="103979"/>
                </a:solidFill>
              </a:defRPr>
            </a:lvl1pPr>
            <a:lvl2pPr lvl="1" rtl="0">
              <a:spcBef>
                <a:spcPts val="1600"/>
              </a:spcBef>
              <a:spcAft>
                <a:spcPts val="0"/>
              </a:spcAft>
              <a:buNone/>
              <a:defRPr>
                <a:solidFill>
                  <a:srgbClr val="103979"/>
                </a:solidFill>
              </a:defRPr>
            </a:lvl2pPr>
            <a:lvl3pPr lvl="2" rtl="0">
              <a:spcBef>
                <a:spcPts val="1600"/>
              </a:spcBef>
              <a:spcAft>
                <a:spcPts val="0"/>
              </a:spcAft>
              <a:buNone/>
              <a:defRPr>
                <a:solidFill>
                  <a:srgbClr val="103979"/>
                </a:solidFill>
              </a:defRPr>
            </a:lvl3pPr>
            <a:lvl4pPr lvl="3" rtl="0">
              <a:spcBef>
                <a:spcPts val="1600"/>
              </a:spcBef>
              <a:spcAft>
                <a:spcPts val="0"/>
              </a:spcAft>
              <a:buNone/>
              <a:defRPr>
                <a:solidFill>
                  <a:srgbClr val="103979"/>
                </a:solidFill>
              </a:defRPr>
            </a:lvl4pPr>
            <a:lvl5pPr lvl="4" rtl="0">
              <a:spcBef>
                <a:spcPts val="1600"/>
              </a:spcBef>
              <a:spcAft>
                <a:spcPts val="0"/>
              </a:spcAft>
              <a:buNone/>
              <a:defRPr>
                <a:solidFill>
                  <a:srgbClr val="103979"/>
                </a:solidFill>
              </a:defRPr>
            </a:lvl5pPr>
            <a:lvl6pPr lvl="5" rtl="0">
              <a:spcBef>
                <a:spcPts val="1600"/>
              </a:spcBef>
              <a:spcAft>
                <a:spcPts val="0"/>
              </a:spcAft>
              <a:buNone/>
              <a:defRPr>
                <a:solidFill>
                  <a:srgbClr val="103979"/>
                </a:solidFill>
              </a:defRPr>
            </a:lvl6pPr>
            <a:lvl7pPr lvl="6" rtl="0">
              <a:spcBef>
                <a:spcPts val="1600"/>
              </a:spcBef>
              <a:spcAft>
                <a:spcPts val="0"/>
              </a:spcAft>
              <a:buNone/>
              <a:defRPr>
                <a:solidFill>
                  <a:srgbClr val="103979"/>
                </a:solidFill>
              </a:defRPr>
            </a:lvl7pPr>
            <a:lvl8pPr lvl="7" rtl="0">
              <a:spcBef>
                <a:spcPts val="1600"/>
              </a:spcBef>
              <a:spcAft>
                <a:spcPts val="0"/>
              </a:spcAft>
              <a:buNone/>
              <a:defRPr>
                <a:solidFill>
                  <a:srgbClr val="103979"/>
                </a:solidFill>
              </a:defRPr>
            </a:lvl8pPr>
            <a:lvl9pPr lvl="8" rtl="0">
              <a:spcBef>
                <a:spcPts val="1600"/>
              </a:spcBef>
              <a:spcAft>
                <a:spcPts val="0"/>
              </a:spcAft>
              <a:buNone/>
              <a:defRPr>
                <a:solidFill>
                  <a:srgbClr val="103979"/>
                </a:solidFill>
              </a:defRPr>
            </a:lvl9pPr>
          </a:lstStyle>
          <a:p/>
        </p:txBody>
      </p:sp>
      <p:sp>
        <p:nvSpPr>
          <p:cNvPr id="45" name="Google Shape;45;p8"/>
          <p:cNvSpPr txBox="1"/>
          <p:nvPr>
            <p:ph idx="12" type="sldNum"/>
          </p:nvPr>
        </p:nvSpPr>
        <p:spPr>
          <a:xfrm>
            <a:off x="17113568" y="9499702"/>
            <a:ext cx="1097400" cy="787200"/>
          </a:xfrm>
          <a:prstGeom prst="rect">
            <a:avLst/>
          </a:prstGeom>
        </p:spPr>
        <p:txBody>
          <a:bodyPr anchorCtr="0" anchor="t" bIns="182850" lIns="182850" spcFirstLastPara="1" rIns="182850" wrap="square" tIns="1828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6" name="Shape 46"/>
        <p:cNvGrpSpPr/>
        <p:nvPr/>
      </p:nvGrpSpPr>
      <p:grpSpPr>
        <a:xfrm>
          <a:off x="0" y="0"/>
          <a:ext cx="0" cy="0"/>
          <a:chOff x="0" y="0"/>
          <a:chExt cx="0" cy="0"/>
        </a:xfrm>
      </p:grpSpPr>
      <p:sp>
        <p:nvSpPr>
          <p:cNvPr id="47" name="Google Shape;47;p9"/>
          <p:cNvSpPr txBox="1"/>
          <p:nvPr>
            <p:ph type="ctrTitle"/>
          </p:nvPr>
        </p:nvSpPr>
        <p:spPr>
          <a:xfrm>
            <a:off x="623417" y="1489150"/>
            <a:ext cx="17041200" cy="4105200"/>
          </a:xfrm>
          <a:prstGeom prst="rect">
            <a:avLst/>
          </a:prstGeom>
        </p:spPr>
        <p:txBody>
          <a:bodyPr anchorCtr="0" anchor="b" bIns="68550" lIns="137150" spcFirstLastPara="1" rIns="137150" wrap="square" tIns="68550">
            <a:normAutofit/>
          </a:bodyPr>
          <a:lstStyle>
            <a:lvl1pPr lvl="0" rtl="0" algn="ctr">
              <a:spcBef>
                <a:spcPts val="0"/>
              </a:spcBef>
              <a:spcAft>
                <a:spcPts val="0"/>
              </a:spcAft>
              <a:buSzPts val="10400"/>
              <a:buNone/>
              <a:defRPr sz="10400"/>
            </a:lvl1pPr>
            <a:lvl2pPr lvl="1" rtl="0" algn="ctr">
              <a:spcBef>
                <a:spcPts val="0"/>
              </a:spcBef>
              <a:spcAft>
                <a:spcPts val="0"/>
              </a:spcAft>
              <a:buSzPts val="10400"/>
              <a:buNone/>
              <a:defRPr sz="10400"/>
            </a:lvl2pPr>
            <a:lvl3pPr lvl="2" rtl="0" algn="ctr">
              <a:spcBef>
                <a:spcPts val="0"/>
              </a:spcBef>
              <a:spcAft>
                <a:spcPts val="0"/>
              </a:spcAft>
              <a:buSzPts val="10400"/>
              <a:buNone/>
              <a:defRPr sz="10400"/>
            </a:lvl3pPr>
            <a:lvl4pPr lvl="3" rtl="0" algn="ctr">
              <a:spcBef>
                <a:spcPts val="0"/>
              </a:spcBef>
              <a:spcAft>
                <a:spcPts val="0"/>
              </a:spcAft>
              <a:buSzPts val="10400"/>
              <a:buNone/>
              <a:defRPr sz="10400"/>
            </a:lvl4pPr>
            <a:lvl5pPr lvl="4" rtl="0" algn="ctr">
              <a:spcBef>
                <a:spcPts val="0"/>
              </a:spcBef>
              <a:spcAft>
                <a:spcPts val="0"/>
              </a:spcAft>
              <a:buSzPts val="10400"/>
              <a:buNone/>
              <a:defRPr sz="10400"/>
            </a:lvl5pPr>
            <a:lvl6pPr lvl="5" rtl="0" algn="ctr">
              <a:spcBef>
                <a:spcPts val="0"/>
              </a:spcBef>
              <a:spcAft>
                <a:spcPts val="0"/>
              </a:spcAft>
              <a:buSzPts val="10400"/>
              <a:buNone/>
              <a:defRPr sz="10400"/>
            </a:lvl6pPr>
            <a:lvl7pPr lvl="6" rtl="0" algn="ctr">
              <a:spcBef>
                <a:spcPts val="0"/>
              </a:spcBef>
              <a:spcAft>
                <a:spcPts val="0"/>
              </a:spcAft>
              <a:buSzPts val="10400"/>
              <a:buNone/>
              <a:defRPr sz="10400"/>
            </a:lvl7pPr>
            <a:lvl8pPr lvl="7" rtl="0" algn="ctr">
              <a:spcBef>
                <a:spcPts val="0"/>
              </a:spcBef>
              <a:spcAft>
                <a:spcPts val="0"/>
              </a:spcAft>
              <a:buSzPts val="10400"/>
              <a:buNone/>
              <a:defRPr sz="10400"/>
            </a:lvl8pPr>
            <a:lvl9pPr lvl="8" rtl="0" algn="ctr">
              <a:spcBef>
                <a:spcPts val="0"/>
              </a:spcBef>
              <a:spcAft>
                <a:spcPts val="0"/>
              </a:spcAft>
              <a:buSzPts val="10400"/>
              <a:buNone/>
              <a:defRPr sz="10400"/>
            </a:lvl9pPr>
          </a:lstStyle>
          <a:p/>
        </p:txBody>
      </p:sp>
      <p:sp>
        <p:nvSpPr>
          <p:cNvPr id="48" name="Google Shape;48;p9"/>
          <p:cNvSpPr txBox="1"/>
          <p:nvPr>
            <p:ph idx="1" type="subTitle"/>
          </p:nvPr>
        </p:nvSpPr>
        <p:spPr>
          <a:xfrm>
            <a:off x="623400" y="5668250"/>
            <a:ext cx="17041200" cy="1585200"/>
          </a:xfrm>
          <a:prstGeom prst="rect">
            <a:avLst/>
          </a:prstGeom>
        </p:spPr>
        <p:txBody>
          <a:bodyPr anchorCtr="0" anchor="t" bIns="68550" lIns="137150" spcFirstLastPara="1" rIns="137150" wrap="square" tIns="68550">
            <a:normAutofit/>
          </a:bodyPr>
          <a:lstStyle>
            <a:lvl1pPr lvl="0" rtl="0" algn="ctr">
              <a:lnSpc>
                <a:spcPct val="100000"/>
              </a:lnSpc>
              <a:spcBef>
                <a:spcPts val="1600"/>
              </a:spcBef>
              <a:spcAft>
                <a:spcPts val="0"/>
              </a:spcAft>
              <a:buSzPts val="5600"/>
              <a:buNone/>
              <a:defRPr sz="5600"/>
            </a:lvl1pPr>
            <a:lvl2pPr lvl="1" rtl="0" algn="ctr">
              <a:lnSpc>
                <a:spcPct val="100000"/>
              </a:lnSpc>
              <a:spcBef>
                <a:spcPts val="800"/>
              </a:spcBef>
              <a:spcAft>
                <a:spcPts val="0"/>
              </a:spcAft>
              <a:buSzPts val="5600"/>
              <a:buNone/>
              <a:defRPr sz="5600"/>
            </a:lvl2pPr>
            <a:lvl3pPr lvl="2" rtl="0" algn="ctr">
              <a:lnSpc>
                <a:spcPct val="100000"/>
              </a:lnSpc>
              <a:spcBef>
                <a:spcPts val="800"/>
              </a:spcBef>
              <a:spcAft>
                <a:spcPts val="0"/>
              </a:spcAft>
              <a:buSzPts val="5600"/>
              <a:buNone/>
              <a:defRPr sz="5600"/>
            </a:lvl3pPr>
            <a:lvl4pPr lvl="3" rtl="0" algn="ctr">
              <a:lnSpc>
                <a:spcPct val="100000"/>
              </a:lnSpc>
              <a:spcBef>
                <a:spcPts val="800"/>
              </a:spcBef>
              <a:spcAft>
                <a:spcPts val="0"/>
              </a:spcAft>
              <a:buSzPts val="5600"/>
              <a:buNone/>
              <a:defRPr sz="5600"/>
            </a:lvl4pPr>
            <a:lvl5pPr lvl="4" rtl="0" algn="ctr">
              <a:lnSpc>
                <a:spcPct val="100000"/>
              </a:lnSpc>
              <a:spcBef>
                <a:spcPts val="800"/>
              </a:spcBef>
              <a:spcAft>
                <a:spcPts val="0"/>
              </a:spcAft>
              <a:buSzPts val="5600"/>
              <a:buNone/>
              <a:defRPr sz="5600"/>
            </a:lvl5pPr>
            <a:lvl6pPr lvl="5" rtl="0" algn="ctr">
              <a:lnSpc>
                <a:spcPct val="100000"/>
              </a:lnSpc>
              <a:spcBef>
                <a:spcPts val="800"/>
              </a:spcBef>
              <a:spcAft>
                <a:spcPts val="0"/>
              </a:spcAft>
              <a:buSzPts val="5600"/>
              <a:buNone/>
              <a:defRPr sz="5600"/>
            </a:lvl6pPr>
            <a:lvl7pPr lvl="6" rtl="0" algn="ctr">
              <a:lnSpc>
                <a:spcPct val="100000"/>
              </a:lnSpc>
              <a:spcBef>
                <a:spcPts val="800"/>
              </a:spcBef>
              <a:spcAft>
                <a:spcPts val="0"/>
              </a:spcAft>
              <a:buSzPts val="5600"/>
              <a:buNone/>
              <a:defRPr sz="5600"/>
            </a:lvl7pPr>
            <a:lvl8pPr lvl="7" rtl="0" algn="ctr">
              <a:lnSpc>
                <a:spcPct val="100000"/>
              </a:lnSpc>
              <a:spcBef>
                <a:spcPts val="800"/>
              </a:spcBef>
              <a:spcAft>
                <a:spcPts val="0"/>
              </a:spcAft>
              <a:buSzPts val="5600"/>
              <a:buNone/>
              <a:defRPr sz="5600"/>
            </a:lvl8pPr>
            <a:lvl9pPr lvl="8" rtl="0" algn="ctr">
              <a:lnSpc>
                <a:spcPct val="100000"/>
              </a:lnSpc>
              <a:spcBef>
                <a:spcPts val="800"/>
              </a:spcBef>
              <a:spcAft>
                <a:spcPts val="0"/>
              </a:spcAft>
              <a:buSzPts val="5600"/>
              <a:buNone/>
              <a:defRPr sz="5600"/>
            </a:lvl9pPr>
          </a:lstStyle>
          <a:p/>
        </p:txBody>
      </p:sp>
      <p:sp>
        <p:nvSpPr>
          <p:cNvPr id="49" name="Google Shape;49;p9"/>
          <p:cNvSpPr txBox="1"/>
          <p:nvPr>
            <p:ph idx="12" type="sldNum"/>
          </p:nvPr>
        </p:nvSpPr>
        <p:spPr>
          <a:xfrm>
            <a:off x="16944916" y="9326434"/>
            <a:ext cx="1097400" cy="787200"/>
          </a:xfrm>
          <a:prstGeom prst="rect">
            <a:avLst/>
          </a:prstGeom>
        </p:spPr>
        <p:txBody>
          <a:bodyPr anchorCtr="0" anchor="t" bIns="182850" lIns="182850" spcFirstLastPara="1" rIns="182850" wrap="square" tIns="1828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2">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57300" y="547688"/>
            <a:ext cx="15773400" cy="1988400"/>
          </a:xfrm>
          <a:prstGeom prst="rect">
            <a:avLst/>
          </a:prstGeom>
          <a:noFill/>
          <a:ln>
            <a:noFill/>
          </a:ln>
        </p:spPr>
        <p:txBody>
          <a:bodyPr anchorCtr="0" anchor="ctr" bIns="68550" lIns="137150" spcFirstLastPara="1" rIns="137150" wrap="square" tIns="68550">
            <a:normAutofit/>
          </a:bodyPr>
          <a:lstStyle>
            <a:lvl1pPr lvl="0" marR="0" rtl="0" algn="l">
              <a:lnSpc>
                <a:spcPct val="90000"/>
              </a:lnSpc>
              <a:spcBef>
                <a:spcPts val="0"/>
              </a:spcBef>
              <a:spcAft>
                <a:spcPts val="0"/>
              </a:spcAft>
              <a:buClr>
                <a:schemeClr val="dk1"/>
              </a:buClr>
              <a:buSzPts val="6600"/>
              <a:buFont typeface="M PLUS 1p"/>
              <a:buNone/>
              <a:defRPr i="0" sz="6600" u="none" cap="none" strike="noStrike">
                <a:solidFill>
                  <a:schemeClr val="dk1"/>
                </a:solidFill>
                <a:latin typeface="M PLUS 1p"/>
                <a:ea typeface="M PLUS 1p"/>
                <a:cs typeface="M PLUS 1p"/>
                <a:sym typeface="M PLUS 1p"/>
              </a:defRPr>
            </a:lvl1pPr>
            <a:lvl2pPr lvl="1" rtl="0">
              <a:spcBef>
                <a:spcPts val="0"/>
              </a:spcBef>
              <a:spcAft>
                <a:spcPts val="0"/>
              </a:spcAft>
              <a:buSzPts val="2200"/>
              <a:buFont typeface="M PLUS 1p"/>
              <a:buNone/>
              <a:defRPr sz="2800">
                <a:latin typeface="M PLUS 1p"/>
                <a:ea typeface="M PLUS 1p"/>
                <a:cs typeface="M PLUS 1p"/>
                <a:sym typeface="M PLUS 1p"/>
              </a:defRPr>
            </a:lvl2pPr>
            <a:lvl3pPr lvl="2" rtl="0">
              <a:spcBef>
                <a:spcPts val="0"/>
              </a:spcBef>
              <a:spcAft>
                <a:spcPts val="0"/>
              </a:spcAft>
              <a:buSzPts val="2200"/>
              <a:buFont typeface="M PLUS 1p"/>
              <a:buNone/>
              <a:defRPr sz="2800">
                <a:latin typeface="M PLUS 1p"/>
                <a:ea typeface="M PLUS 1p"/>
                <a:cs typeface="M PLUS 1p"/>
                <a:sym typeface="M PLUS 1p"/>
              </a:defRPr>
            </a:lvl3pPr>
            <a:lvl4pPr lvl="3" rtl="0">
              <a:spcBef>
                <a:spcPts val="0"/>
              </a:spcBef>
              <a:spcAft>
                <a:spcPts val="0"/>
              </a:spcAft>
              <a:buSzPts val="2200"/>
              <a:buFont typeface="M PLUS 1p"/>
              <a:buNone/>
              <a:defRPr sz="2800">
                <a:latin typeface="M PLUS 1p"/>
                <a:ea typeface="M PLUS 1p"/>
                <a:cs typeface="M PLUS 1p"/>
                <a:sym typeface="M PLUS 1p"/>
              </a:defRPr>
            </a:lvl4pPr>
            <a:lvl5pPr lvl="4" rtl="0">
              <a:spcBef>
                <a:spcPts val="0"/>
              </a:spcBef>
              <a:spcAft>
                <a:spcPts val="0"/>
              </a:spcAft>
              <a:buSzPts val="2200"/>
              <a:buFont typeface="M PLUS 1p"/>
              <a:buNone/>
              <a:defRPr sz="2800">
                <a:latin typeface="M PLUS 1p"/>
                <a:ea typeface="M PLUS 1p"/>
                <a:cs typeface="M PLUS 1p"/>
                <a:sym typeface="M PLUS 1p"/>
              </a:defRPr>
            </a:lvl5pPr>
            <a:lvl6pPr lvl="5" rtl="0">
              <a:spcBef>
                <a:spcPts val="0"/>
              </a:spcBef>
              <a:spcAft>
                <a:spcPts val="0"/>
              </a:spcAft>
              <a:buSzPts val="2200"/>
              <a:buFont typeface="M PLUS 1p"/>
              <a:buNone/>
              <a:defRPr sz="2800">
                <a:latin typeface="M PLUS 1p"/>
                <a:ea typeface="M PLUS 1p"/>
                <a:cs typeface="M PLUS 1p"/>
                <a:sym typeface="M PLUS 1p"/>
              </a:defRPr>
            </a:lvl6pPr>
            <a:lvl7pPr lvl="6" rtl="0">
              <a:spcBef>
                <a:spcPts val="0"/>
              </a:spcBef>
              <a:spcAft>
                <a:spcPts val="0"/>
              </a:spcAft>
              <a:buSzPts val="2200"/>
              <a:buFont typeface="M PLUS 1p"/>
              <a:buNone/>
              <a:defRPr sz="2800">
                <a:latin typeface="M PLUS 1p"/>
                <a:ea typeface="M PLUS 1p"/>
                <a:cs typeface="M PLUS 1p"/>
                <a:sym typeface="M PLUS 1p"/>
              </a:defRPr>
            </a:lvl7pPr>
            <a:lvl8pPr lvl="7" rtl="0">
              <a:spcBef>
                <a:spcPts val="0"/>
              </a:spcBef>
              <a:spcAft>
                <a:spcPts val="0"/>
              </a:spcAft>
              <a:buSzPts val="2200"/>
              <a:buFont typeface="M PLUS 1p"/>
              <a:buNone/>
              <a:defRPr sz="2800">
                <a:latin typeface="M PLUS 1p"/>
                <a:ea typeface="M PLUS 1p"/>
                <a:cs typeface="M PLUS 1p"/>
                <a:sym typeface="M PLUS 1p"/>
              </a:defRPr>
            </a:lvl8pPr>
            <a:lvl9pPr lvl="8" rtl="0">
              <a:spcBef>
                <a:spcPts val="0"/>
              </a:spcBef>
              <a:spcAft>
                <a:spcPts val="0"/>
              </a:spcAft>
              <a:buSzPts val="2200"/>
              <a:buFont typeface="M PLUS 1p"/>
              <a:buNone/>
              <a:defRPr sz="2800">
                <a:latin typeface="M PLUS 1p"/>
                <a:ea typeface="M PLUS 1p"/>
                <a:cs typeface="M PLUS 1p"/>
                <a:sym typeface="M PLUS 1p"/>
              </a:defRPr>
            </a:lvl9pPr>
          </a:lstStyle>
          <a:p/>
        </p:txBody>
      </p:sp>
      <p:sp>
        <p:nvSpPr>
          <p:cNvPr id="7" name="Google Shape;7;p1"/>
          <p:cNvSpPr txBox="1"/>
          <p:nvPr>
            <p:ph idx="1" type="body"/>
          </p:nvPr>
        </p:nvSpPr>
        <p:spPr>
          <a:xfrm>
            <a:off x="1257300" y="2738438"/>
            <a:ext cx="15773400" cy="6526800"/>
          </a:xfrm>
          <a:prstGeom prst="rect">
            <a:avLst/>
          </a:prstGeom>
          <a:noFill/>
          <a:ln>
            <a:noFill/>
          </a:ln>
        </p:spPr>
        <p:txBody>
          <a:bodyPr anchorCtr="0" anchor="t" bIns="68550" lIns="137150" spcFirstLastPara="1" rIns="137150" wrap="square" tIns="68550">
            <a:normAutofit/>
          </a:bodyPr>
          <a:lstStyle>
            <a:lvl1pPr indent="-495300" lvl="0" marL="457200" marR="0" rtl="0" algn="l">
              <a:lnSpc>
                <a:spcPct val="120000"/>
              </a:lnSpc>
              <a:spcBef>
                <a:spcPts val="1600"/>
              </a:spcBef>
              <a:spcAft>
                <a:spcPts val="0"/>
              </a:spcAft>
              <a:buClr>
                <a:schemeClr val="dk1"/>
              </a:buClr>
              <a:buSzPts val="4200"/>
              <a:buFont typeface="M PLUS 1p"/>
              <a:buChar char="•"/>
              <a:defRPr i="0" sz="4200" u="none" cap="none" strike="noStrike">
                <a:solidFill>
                  <a:schemeClr val="dk1"/>
                </a:solidFill>
                <a:latin typeface="M PLUS 1p"/>
                <a:ea typeface="M PLUS 1p"/>
                <a:cs typeface="M PLUS 1p"/>
                <a:sym typeface="M PLUS 1p"/>
              </a:defRPr>
            </a:lvl1pPr>
            <a:lvl2pPr indent="-457200" lvl="1" marL="914400" marR="0" rtl="0" algn="l">
              <a:lnSpc>
                <a:spcPct val="120000"/>
              </a:lnSpc>
              <a:spcBef>
                <a:spcPts val="800"/>
              </a:spcBef>
              <a:spcAft>
                <a:spcPts val="0"/>
              </a:spcAft>
              <a:buClr>
                <a:schemeClr val="dk1"/>
              </a:buClr>
              <a:buSzPts val="3600"/>
              <a:buFont typeface="M PLUS 1p"/>
              <a:buChar char="•"/>
              <a:defRPr i="0" sz="3600" u="none" cap="none" strike="noStrike">
                <a:solidFill>
                  <a:schemeClr val="dk1"/>
                </a:solidFill>
                <a:latin typeface="M PLUS 1p"/>
                <a:ea typeface="M PLUS 1p"/>
                <a:cs typeface="M PLUS 1p"/>
                <a:sym typeface="M PLUS 1p"/>
              </a:defRPr>
            </a:lvl2pPr>
            <a:lvl3pPr indent="-419100" lvl="2" marL="1371600" marR="0" rtl="0" algn="l">
              <a:lnSpc>
                <a:spcPct val="120000"/>
              </a:lnSpc>
              <a:spcBef>
                <a:spcPts val="800"/>
              </a:spcBef>
              <a:spcAft>
                <a:spcPts val="0"/>
              </a:spcAft>
              <a:buClr>
                <a:schemeClr val="dk1"/>
              </a:buClr>
              <a:buSzPts val="3000"/>
              <a:buFont typeface="M PLUS 1p"/>
              <a:buChar char="•"/>
              <a:defRPr i="0" sz="3000" u="none" cap="none" strike="noStrike">
                <a:solidFill>
                  <a:schemeClr val="dk1"/>
                </a:solidFill>
                <a:latin typeface="M PLUS 1p"/>
                <a:ea typeface="M PLUS 1p"/>
                <a:cs typeface="M PLUS 1p"/>
                <a:sym typeface="M PLUS 1p"/>
              </a:defRPr>
            </a:lvl3pPr>
            <a:lvl4pPr indent="-406400" lvl="3" marL="1828800" marR="0" rtl="0" algn="l">
              <a:lnSpc>
                <a:spcPct val="120000"/>
              </a:lnSpc>
              <a:spcBef>
                <a:spcPts val="800"/>
              </a:spcBef>
              <a:spcAft>
                <a:spcPts val="0"/>
              </a:spcAft>
              <a:buClr>
                <a:schemeClr val="dk1"/>
              </a:buClr>
              <a:buSzPts val="2800"/>
              <a:buFont typeface="M PLUS 1p"/>
              <a:buChar char="•"/>
              <a:defRPr i="0" sz="2800" u="none" cap="none" strike="noStrike">
                <a:solidFill>
                  <a:schemeClr val="dk1"/>
                </a:solidFill>
                <a:latin typeface="M PLUS 1p"/>
                <a:ea typeface="M PLUS 1p"/>
                <a:cs typeface="M PLUS 1p"/>
                <a:sym typeface="M PLUS 1p"/>
              </a:defRPr>
            </a:lvl4pPr>
            <a:lvl5pPr indent="-406400" lvl="4" marL="2286000" marR="0" rtl="0" algn="l">
              <a:lnSpc>
                <a:spcPct val="120000"/>
              </a:lnSpc>
              <a:spcBef>
                <a:spcPts val="800"/>
              </a:spcBef>
              <a:spcAft>
                <a:spcPts val="0"/>
              </a:spcAft>
              <a:buClr>
                <a:schemeClr val="dk1"/>
              </a:buClr>
              <a:buSzPts val="2800"/>
              <a:buFont typeface="M PLUS 1p"/>
              <a:buChar char="•"/>
              <a:defRPr i="0" sz="2800" u="none" cap="none" strike="noStrike">
                <a:solidFill>
                  <a:schemeClr val="dk1"/>
                </a:solidFill>
                <a:latin typeface="M PLUS 1p"/>
                <a:ea typeface="M PLUS 1p"/>
                <a:cs typeface="M PLUS 1p"/>
                <a:sym typeface="M PLUS 1p"/>
              </a:defRPr>
            </a:lvl5pPr>
            <a:lvl6pPr indent="-406400" lvl="5" marL="2743200" marR="0" rtl="0" algn="l">
              <a:lnSpc>
                <a:spcPct val="90000"/>
              </a:lnSpc>
              <a:spcBef>
                <a:spcPts val="800"/>
              </a:spcBef>
              <a:spcAft>
                <a:spcPts val="0"/>
              </a:spcAft>
              <a:buClr>
                <a:schemeClr val="dk1"/>
              </a:buClr>
              <a:buSzPts val="2800"/>
              <a:buFont typeface="M PLUS 1p"/>
              <a:buChar char="•"/>
              <a:defRPr i="0" sz="2800" u="none" cap="none" strike="noStrike">
                <a:solidFill>
                  <a:schemeClr val="dk1"/>
                </a:solidFill>
                <a:latin typeface="M PLUS 1p"/>
                <a:ea typeface="M PLUS 1p"/>
                <a:cs typeface="M PLUS 1p"/>
                <a:sym typeface="M PLUS 1p"/>
              </a:defRPr>
            </a:lvl6pPr>
            <a:lvl7pPr indent="-406400" lvl="6" marL="3200400" marR="0" rtl="0" algn="l">
              <a:lnSpc>
                <a:spcPct val="90000"/>
              </a:lnSpc>
              <a:spcBef>
                <a:spcPts val="800"/>
              </a:spcBef>
              <a:spcAft>
                <a:spcPts val="0"/>
              </a:spcAft>
              <a:buClr>
                <a:schemeClr val="dk1"/>
              </a:buClr>
              <a:buSzPts val="2800"/>
              <a:buFont typeface="M PLUS 1p"/>
              <a:buChar char="•"/>
              <a:defRPr i="0" sz="2800" u="none" cap="none" strike="noStrike">
                <a:solidFill>
                  <a:schemeClr val="dk1"/>
                </a:solidFill>
                <a:latin typeface="M PLUS 1p"/>
                <a:ea typeface="M PLUS 1p"/>
                <a:cs typeface="M PLUS 1p"/>
                <a:sym typeface="M PLUS 1p"/>
              </a:defRPr>
            </a:lvl7pPr>
            <a:lvl8pPr indent="-406400" lvl="7" marL="3657600" marR="0" rtl="0" algn="l">
              <a:lnSpc>
                <a:spcPct val="90000"/>
              </a:lnSpc>
              <a:spcBef>
                <a:spcPts val="800"/>
              </a:spcBef>
              <a:spcAft>
                <a:spcPts val="0"/>
              </a:spcAft>
              <a:buClr>
                <a:schemeClr val="dk1"/>
              </a:buClr>
              <a:buSzPts val="2800"/>
              <a:buFont typeface="M PLUS 1p"/>
              <a:buChar char="•"/>
              <a:defRPr i="0" sz="2800" u="none" cap="none" strike="noStrike">
                <a:solidFill>
                  <a:schemeClr val="dk1"/>
                </a:solidFill>
                <a:latin typeface="M PLUS 1p"/>
                <a:ea typeface="M PLUS 1p"/>
                <a:cs typeface="M PLUS 1p"/>
                <a:sym typeface="M PLUS 1p"/>
              </a:defRPr>
            </a:lvl8pPr>
            <a:lvl9pPr indent="-406400" lvl="8" marL="4114800" marR="0" rtl="0" algn="l">
              <a:lnSpc>
                <a:spcPct val="90000"/>
              </a:lnSpc>
              <a:spcBef>
                <a:spcPts val="800"/>
              </a:spcBef>
              <a:spcAft>
                <a:spcPts val="0"/>
              </a:spcAft>
              <a:buClr>
                <a:schemeClr val="dk1"/>
              </a:buClr>
              <a:buSzPts val="2800"/>
              <a:buFont typeface="M PLUS 1p"/>
              <a:buChar char="•"/>
              <a:defRPr i="0" sz="2800" u="none" cap="none" strike="noStrike">
                <a:solidFill>
                  <a:schemeClr val="dk1"/>
                </a:solidFill>
                <a:latin typeface="M PLUS 1p"/>
                <a:ea typeface="M PLUS 1p"/>
                <a:cs typeface="M PLUS 1p"/>
                <a:sym typeface="M PLUS 1p"/>
              </a:defRPr>
            </a:lvl9pPr>
          </a:lstStyle>
          <a:p/>
        </p:txBody>
      </p:sp>
      <p:sp>
        <p:nvSpPr>
          <p:cNvPr id="8" name="Google Shape;8;p1"/>
          <p:cNvSpPr txBox="1"/>
          <p:nvPr>
            <p:ph idx="12" type="sldNum"/>
          </p:nvPr>
        </p:nvSpPr>
        <p:spPr>
          <a:xfrm>
            <a:off x="17113568" y="9499702"/>
            <a:ext cx="1097400" cy="787200"/>
          </a:xfrm>
          <a:prstGeom prst="rect">
            <a:avLst/>
          </a:prstGeom>
          <a:noFill/>
          <a:ln>
            <a:noFill/>
          </a:ln>
        </p:spPr>
        <p:txBody>
          <a:bodyPr anchorCtr="0" anchor="t" bIns="182850" lIns="182850" spcFirstLastPara="1" rIns="182850" wrap="square" tIns="182850">
            <a:noAutofit/>
          </a:bodyPr>
          <a:lstStyle>
            <a:lvl1pPr lvl="0" algn="r">
              <a:buNone/>
              <a:defRPr sz="2600">
                <a:solidFill>
                  <a:schemeClr val="dk1"/>
                </a:solidFill>
                <a:latin typeface="M PLUS 1p"/>
                <a:ea typeface="M PLUS 1p"/>
                <a:cs typeface="M PLUS 1p"/>
                <a:sym typeface="M PLUS 1p"/>
              </a:defRPr>
            </a:lvl1pPr>
            <a:lvl2pPr lvl="1" algn="r">
              <a:buNone/>
              <a:defRPr sz="2600">
                <a:solidFill>
                  <a:schemeClr val="dk1"/>
                </a:solidFill>
                <a:latin typeface="M PLUS 1p"/>
                <a:ea typeface="M PLUS 1p"/>
                <a:cs typeface="M PLUS 1p"/>
                <a:sym typeface="M PLUS 1p"/>
              </a:defRPr>
            </a:lvl2pPr>
            <a:lvl3pPr lvl="2" algn="r">
              <a:buNone/>
              <a:defRPr sz="2600">
                <a:solidFill>
                  <a:schemeClr val="dk1"/>
                </a:solidFill>
                <a:latin typeface="M PLUS 1p"/>
                <a:ea typeface="M PLUS 1p"/>
                <a:cs typeface="M PLUS 1p"/>
                <a:sym typeface="M PLUS 1p"/>
              </a:defRPr>
            </a:lvl3pPr>
            <a:lvl4pPr lvl="3" algn="r">
              <a:buNone/>
              <a:defRPr sz="2600">
                <a:solidFill>
                  <a:schemeClr val="dk1"/>
                </a:solidFill>
                <a:latin typeface="M PLUS 1p"/>
                <a:ea typeface="M PLUS 1p"/>
                <a:cs typeface="M PLUS 1p"/>
                <a:sym typeface="M PLUS 1p"/>
              </a:defRPr>
            </a:lvl4pPr>
            <a:lvl5pPr lvl="4" algn="r">
              <a:buNone/>
              <a:defRPr sz="2600">
                <a:solidFill>
                  <a:schemeClr val="dk1"/>
                </a:solidFill>
                <a:latin typeface="M PLUS 1p"/>
                <a:ea typeface="M PLUS 1p"/>
                <a:cs typeface="M PLUS 1p"/>
                <a:sym typeface="M PLUS 1p"/>
              </a:defRPr>
            </a:lvl5pPr>
            <a:lvl6pPr lvl="5" algn="r">
              <a:buNone/>
              <a:defRPr sz="2600">
                <a:solidFill>
                  <a:schemeClr val="dk1"/>
                </a:solidFill>
                <a:latin typeface="M PLUS 1p"/>
                <a:ea typeface="M PLUS 1p"/>
                <a:cs typeface="M PLUS 1p"/>
                <a:sym typeface="M PLUS 1p"/>
              </a:defRPr>
            </a:lvl6pPr>
            <a:lvl7pPr lvl="6" algn="r">
              <a:buNone/>
              <a:defRPr sz="2600">
                <a:solidFill>
                  <a:schemeClr val="dk1"/>
                </a:solidFill>
                <a:latin typeface="M PLUS 1p"/>
                <a:ea typeface="M PLUS 1p"/>
                <a:cs typeface="M PLUS 1p"/>
                <a:sym typeface="M PLUS 1p"/>
              </a:defRPr>
            </a:lvl7pPr>
            <a:lvl8pPr lvl="7" algn="r">
              <a:buNone/>
              <a:defRPr sz="2600">
                <a:solidFill>
                  <a:schemeClr val="dk1"/>
                </a:solidFill>
                <a:latin typeface="M PLUS 1p"/>
                <a:ea typeface="M PLUS 1p"/>
                <a:cs typeface="M PLUS 1p"/>
                <a:sym typeface="M PLUS 1p"/>
              </a:defRPr>
            </a:lvl8pPr>
            <a:lvl9pPr lvl="8" algn="r">
              <a:buNone/>
              <a:defRPr sz="2600">
                <a:solidFill>
                  <a:schemeClr val="dk1"/>
                </a:solidFill>
                <a:latin typeface="M PLUS 1p"/>
                <a:ea typeface="M PLUS 1p"/>
                <a:cs typeface="M PLUS 1p"/>
                <a:sym typeface="M PLUS 1p"/>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0"/>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noAutofit/>
          </a:bodyPr>
          <a:lstStyle>
            <a:lvl1pPr lvl="0" rtl="0">
              <a:spcBef>
                <a:spcPts val="0"/>
              </a:spcBef>
              <a:spcAft>
                <a:spcPts val="0"/>
              </a:spcAft>
              <a:buClr>
                <a:schemeClr val="dk1"/>
              </a:buClr>
              <a:buSzPts val="5600"/>
              <a:buNone/>
              <a:defRPr sz="56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52" name="Google Shape;52;p10"/>
          <p:cNvSpPr txBox="1"/>
          <p:nvPr>
            <p:ph idx="1" type="body"/>
          </p:nvPr>
        </p:nvSpPr>
        <p:spPr>
          <a:xfrm>
            <a:off x="623400" y="2304950"/>
            <a:ext cx="17041200" cy="6832800"/>
          </a:xfrm>
          <a:prstGeom prst="rect">
            <a:avLst/>
          </a:prstGeom>
          <a:noFill/>
          <a:ln>
            <a:noFill/>
          </a:ln>
        </p:spPr>
        <p:txBody>
          <a:bodyPr anchorCtr="0" anchor="t" bIns="182850" lIns="182850" spcFirstLastPara="1" rIns="182850" wrap="square" tIns="182850">
            <a:noAutofit/>
          </a:bodyPr>
          <a:lstStyle>
            <a:lvl1pPr indent="-457200" lvl="0" marL="457200" rtl="0">
              <a:lnSpc>
                <a:spcPct val="115000"/>
              </a:lnSpc>
              <a:spcBef>
                <a:spcPts val="0"/>
              </a:spcBef>
              <a:spcAft>
                <a:spcPts val="0"/>
              </a:spcAft>
              <a:buClr>
                <a:schemeClr val="dk2"/>
              </a:buClr>
              <a:buSzPts val="3600"/>
              <a:buChar char="●"/>
              <a:defRPr sz="3600">
                <a:solidFill>
                  <a:schemeClr val="dk2"/>
                </a:solidFill>
              </a:defRPr>
            </a:lvl1pPr>
            <a:lvl2pPr indent="-406400" lvl="1" marL="914400" rtl="0">
              <a:lnSpc>
                <a:spcPct val="115000"/>
              </a:lnSpc>
              <a:spcBef>
                <a:spcPts val="3200"/>
              </a:spcBef>
              <a:spcAft>
                <a:spcPts val="0"/>
              </a:spcAft>
              <a:buClr>
                <a:schemeClr val="dk2"/>
              </a:buClr>
              <a:buSzPts val="2800"/>
              <a:buChar char="○"/>
              <a:defRPr sz="2800">
                <a:solidFill>
                  <a:schemeClr val="dk2"/>
                </a:solidFill>
              </a:defRPr>
            </a:lvl2pPr>
            <a:lvl3pPr indent="-406400" lvl="2" marL="1371600" rtl="0">
              <a:lnSpc>
                <a:spcPct val="115000"/>
              </a:lnSpc>
              <a:spcBef>
                <a:spcPts val="3200"/>
              </a:spcBef>
              <a:spcAft>
                <a:spcPts val="0"/>
              </a:spcAft>
              <a:buClr>
                <a:schemeClr val="dk2"/>
              </a:buClr>
              <a:buSzPts val="2800"/>
              <a:buChar char="■"/>
              <a:defRPr sz="2800">
                <a:solidFill>
                  <a:schemeClr val="dk2"/>
                </a:solidFill>
              </a:defRPr>
            </a:lvl3pPr>
            <a:lvl4pPr indent="-406400" lvl="3" marL="1828800" rtl="0">
              <a:lnSpc>
                <a:spcPct val="115000"/>
              </a:lnSpc>
              <a:spcBef>
                <a:spcPts val="3200"/>
              </a:spcBef>
              <a:spcAft>
                <a:spcPts val="0"/>
              </a:spcAft>
              <a:buClr>
                <a:schemeClr val="dk2"/>
              </a:buClr>
              <a:buSzPts val="2800"/>
              <a:buChar char="●"/>
              <a:defRPr sz="2800">
                <a:solidFill>
                  <a:schemeClr val="dk2"/>
                </a:solidFill>
              </a:defRPr>
            </a:lvl4pPr>
            <a:lvl5pPr indent="-406400" lvl="4" marL="2286000" rtl="0">
              <a:lnSpc>
                <a:spcPct val="115000"/>
              </a:lnSpc>
              <a:spcBef>
                <a:spcPts val="3200"/>
              </a:spcBef>
              <a:spcAft>
                <a:spcPts val="0"/>
              </a:spcAft>
              <a:buClr>
                <a:schemeClr val="dk2"/>
              </a:buClr>
              <a:buSzPts val="2800"/>
              <a:buChar char="○"/>
              <a:defRPr sz="2800">
                <a:solidFill>
                  <a:schemeClr val="dk2"/>
                </a:solidFill>
              </a:defRPr>
            </a:lvl5pPr>
            <a:lvl6pPr indent="-406400" lvl="5" marL="2743200" rtl="0">
              <a:lnSpc>
                <a:spcPct val="115000"/>
              </a:lnSpc>
              <a:spcBef>
                <a:spcPts val="3200"/>
              </a:spcBef>
              <a:spcAft>
                <a:spcPts val="0"/>
              </a:spcAft>
              <a:buClr>
                <a:schemeClr val="dk2"/>
              </a:buClr>
              <a:buSzPts val="2800"/>
              <a:buChar char="■"/>
              <a:defRPr sz="2800">
                <a:solidFill>
                  <a:schemeClr val="dk2"/>
                </a:solidFill>
              </a:defRPr>
            </a:lvl6pPr>
            <a:lvl7pPr indent="-406400" lvl="6" marL="3200400" rtl="0">
              <a:lnSpc>
                <a:spcPct val="115000"/>
              </a:lnSpc>
              <a:spcBef>
                <a:spcPts val="3200"/>
              </a:spcBef>
              <a:spcAft>
                <a:spcPts val="0"/>
              </a:spcAft>
              <a:buClr>
                <a:schemeClr val="dk2"/>
              </a:buClr>
              <a:buSzPts val="2800"/>
              <a:buChar char="●"/>
              <a:defRPr sz="2800">
                <a:solidFill>
                  <a:schemeClr val="dk2"/>
                </a:solidFill>
              </a:defRPr>
            </a:lvl7pPr>
            <a:lvl8pPr indent="-406400" lvl="7" marL="3657600" rtl="0">
              <a:lnSpc>
                <a:spcPct val="115000"/>
              </a:lnSpc>
              <a:spcBef>
                <a:spcPts val="3200"/>
              </a:spcBef>
              <a:spcAft>
                <a:spcPts val="0"/>
              </a:spcAft>
              <a:buClr>
                <a:schemeClr val="dk2"/>
              </a:buClr>
              <a:buSzPts val="2800"/>
              <a:buChar char="○"/>
              <a:defRPr sz="2800">
                <a:solidFill>
                  <a:schemeClr val="dk2"/>
                </a:solidFill>
              </a:defRPr>
            </a:lvl8pPr>
            <a:lvl9pPr indent="-406400" lvl="8" marL="4114800" rtl="0">
              <a:lnSpc>
                <a:spcPct val="115000"/>
              </a:lnSpc>
              <a:spcBef>
                <a:spcPts val="3200"/>
              </a:spcBef>
              <a:spcAft>
                <a:spcPts val="3200"/>
              </a:spcAft>
              <a:buClr>
                <a:schemeClr val="dk2"/>
              </a:buClr>
              <a:buSzPts val="2800"/>
              <a:buChar char="■"/>
              <a:defRPr sz="2800">
                <a:solidFill>
                  <a:schemeClr val="dk2"/>
                </a:solidFill>
              </a:defRPr>
            </a:lvl9pPr>
          </a:lstStyle>
          <a:p/>
        </p:txBody>
      </p:sp>
      <p:sp>
        <p:nvSpPr>
          <p:cNvPr id="53" name="Google Shape;53;p10"/>
          <p:cNvSpPr txBox="1"/>
          <p:nvPr>
            <p:ph idx="12" type="sldNum"/>
          </p:nvPr>
        </p:nvSpPr>
        <p:spPr>
          <a:xfrm>
            <a:off x="16944916" y="9326434"/>
            <a:ext cx="1097400" cy="787200"/>
          </a:xfrm>
          <a:prstGeom prst="rect">
            <a:avLst/>
          </a:prstGeom>
          <a:noFill/>
          <a:ln>
            <a:noFill/>
          </a:ln>
        </p:spPr>
        <p:txBody>
          <a:bodyPr anchorCtr="0" anchor="ctr" bIns="182850" lIns="182850" spcFirstLastPara="1" rIns="182850" wrap="square" tIns="182850">
            <a:noAutofit/>
          </a:bodyPr>
          <a:lstStyle>
            <a:lvl1pPr lvl="0" rtl="0" algn="r">
              <a:buNone/>
              <a:defRPr sz="2000">
                <a:solidFill>
                  <a:schemeClr val="dk2"/>
                </a:solidFill>
              </a:defRPr>
            </a:lvl1pPr>
            <a:lvl2pPr lvl="1" rtl="0" algn="r">
              <a:buNone/>
              <a:defRPr sz="2000">
                <a:solidFill>
                  <a:schemeClr val="dk2"/>
                </a:solidFill>
              </a:defRPr>
            </a:lvl2pPr>
            <a:lvl3pPr lvl="2" rtl="0" algn="r">
              <a:buNone/>
              <a:defRPr sz="2000">
                <a:solidFill>
                  <a:schemeClr val="dk2"/>
                </a:solidFill>
              </a:defRPr>
            </a:lvl3pPr>
            <a:lvl4pPr lvl="3" rtl="0" algn="r">
              <a:buNone/>
              <a:defRPr sz="2000">
                <a:solidFill>
                  <a:schemeClr val="dk2"/>
                </a:solidFill>
              </a:defRPr>
            </a:lvl4pPr>
            <a:lvl5pPr lvl="4" rtl="0" algn="r">
              <a:buNone/>
              <a:defRPr sz="2000">
                <a:solidFill>
                  <a:schemeClr val="dk2"/>
                </a:solidFill>
              </a:defRPr>
            </a:lvl5pPr>
            <a:lvl6pPr lvl="5" rtl="0" algn="r">
              <a:buNone/>
              <a:defRPr sz="2000">
                <a:solidFill>
                  <a:schemeClr val="dk2"/>
                </a:solidFill>
              </a:defRPr>
            </a:lvl6pPr>
            <a:lvl7pPr lvl="6" rtl="0" algn="r">
              <a:buNone/>
              <a:defRPr sz="2000">
                <a:solidFill>
                  <a:schemeClr val="dk2"/>
                </a:solidFill>
              </a:defRPr>
            </a:lvl7pPr>
            <a:lvl8pPr lvl="7" rtl="0" algn="r">
              <a:buNone/>
              <a:defRPr sz="2000">
                <a:solidFill>
                  <a:schemeClr val="dk2"/>
                </a:solidFill>
              </a:defRPr>
            </a:lvl8pPr>
            <a:lvl9pPr lvl="8" rtl="0" algn="r">
              <a:buNone/>
              <a:defRPr sz="2000">
                <a:solidFill>
                  <a:schemeClr val="dk2"/>
                </a:solidFill>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2.png"/><Relationship Id="rId10" Type="http://schemas.openxmlformats.org/officeDocument/2006/relationships/image" Target="../media/image9.png"/><Relationship Id="rId9"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5.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hyperlink" Target="http://www.youtube.com/watch?v=aB-SCOM-5-Q" TargetMode="External"/><Relationship Id="rId5" Type="http://schemas.openxmlformats.org/officeDocument/2006/relationships/image" Target="../media/image51.jpg"/><Relationship Id="rId6"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72.png"/><Relationship Id="rId5" Type="http://schemas.openxmlformats.org/officeDocument/2006/relationships/hyperlink" Target="http://www.youtube.com/watch?v=apneSaqkIn0" TargetMode="External"/><Relationship Id="rId6" Type="http://schemas.openxmlformats.org/officeDocument/2006/relationships/image" Target="../media/image61.jpg"/><Relationship Id="rId7"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hyperlink" Target="http://www.youtube.com/watch?v=gHab6g592ak" TargetMode="External"/><Relationship Id="rId5" Type="http://schemas.openxmlformats.org/officeDocument/2006/relationships/image" Target="../media/image59.jpg"/><Relationship Id="rId6"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64.png"/><Relationship Id="rId4" Type="http://schemas.openxmlformats.org/officeDocument/2006/relationships/image" Target="../media/image63.png"/><Relationship Id="rId5" Type="http://schemas.openxmlformats.org/officeDocument/2006/relationships/image" Target="../media/image56.png"/><Relationship Id="rId6" Type="http://schemas.openxmlformats.org/officeDocument/2006/relationships/image" Target="../media/image60.png"/><Relationship Id="rId7" Type="http://schemas.openxmlformats.org/officeDocument/2006/relationships/image" Target="../media/image57.png"/><Relationship Id="rId8" Type="http://schemas.openxmlformats.org/officeDocument/2006/relationships/image" Target="../media/image6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64.png"/><Relationship Id="rId4" Type="http://schemas.openxmlformats.org/officeDocument/2006/relationships/image" Target="../media/image62.png"/><Relationship Id="rId5" Type="http://schemas.openxmlformats.org/officeDocument/2006/relationships/image" Target="../media/image106.png"/><Relationship Id="rId6" Type="http://schemas.openxmlformats.org/officeDocument/2006/relationships/image" Target="../media/image42.png"/><Relationship Id="rId7" Type="http://schemas.openxmlformats.org/officeDocument/2006/relationships/image" Target="../media/image69.png"/><Relationship Id="rId8" Type="http://schemas.openxmlformats.org/officeDocument/2006/relationships/image" Target="../media/image10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68.png"/><Relationship Id="rId4" Type="http://schemas.openxmlformats.org/officeDocument/2006/relationships/image" Target="../media/image88.png"/><Relationship Id="rId5" Type="http://schemas.openxmlformats.org/officeDocument/2006/relationships/image" Target="../media/image65.png"/><Relationship Id="rId6" Type="http://schemas.openxmlformats.org/officeDocument/2006/relationships/image" Target="../media/image10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74.png"/><Relationship Id="rId4" Type="http://schemas.openxmlformats.org/officeDocument/2006/relationships/image" Target="../media/image71.png"/><Relationship Id="rId5" Type="http://schemas.openxmlformats.org/officeDocument/2006/relationships/image" Target="../media/image66.png"/><Relationship Id="rId6" Type="http://schemas.openxmlformats.org/officeDocument/2006/relationships/image" Target="../media/image73.png"/><Relationship Id="rId7" Type="http://schemas.openxmlformats.org/officeDocument/2006/relationships/image" Target="../media/image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84.png"/><Relationship Id="rId4" Type="http://schemas.openxmlformats.org/officeDocument/2006/relationships/image" Target="../media/image9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78.png"/><Relationship Id="rId4" Type="http://schemas.openxmlformats.org/officeDocument/2006/relationships/image" Target="../media/image86.png"/><Relationship Id="rId5" Type="http://schemas.openxmlformats.org/officeDocument/2006/relationships/image" Target="../media/image76.png"/><Relationship Id="rId6" Type="http://schemas.openxmlformats.org/officeDocument/2006/relationships/image" Target="../media/image75.png"/><Relationship Id="rId7" Type="http://schemas.openxmlformats.org/officeDocument/2006/relationships/image" Target="../media/image7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107.jpg"/><Relationship Id="rId5" Type="http://schemas.openxmlformats.org/officeDocument/2006/relationships/image" Target="../media/image80.png"/><Relationship Id="rId6" Type="http://schemas.openxmlformats.org/officeDocument/2006/relationships/image" Target="../media/image85.png"/><Relationship Id="rId7" Type="http://schemas.openxmlformats.org/officeDocument/2006/relationships/image" Target="../media/image87.png"/><Relationship Id="rId8" Type="http://schemas.openxmlformats.org/officeDocument/2006/relationships/image" Target="../media/image8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comments" Target="../comments/comment1.xml"/><Relationship Id="rId4" Type="http://schemas.openxmlformats.org/officeDocument/2006/relationships/image" Target="../media/image42.png"/><Relationship Id="rId5" Type="http://schemas.openxmlformats.org/officeDocument/2006/relationships/image" Target="../media/image95.png"/><Relationship Id="rId6" Type="http://schemas.openxmlformats.org/officeDocument/2006/relationships/hyperlink" Target="https://ferret-one.com?utm_source=ferretone&amp;utm_medium=referral&amp;utm_campaign=pamphlet" TargetMode="External"/><Relationship Id="rId7" Type="http://schemas.openxmlformats.org/officeDocument/2006/relationships/image" Target="../media/image9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100.png"/><Relationship Id="rId5" Type="http://schemas.openxmlformats.org/officeDocument/2006/relationships/image" Target="../media/image93.png"/><Relationship Id="rId6" Type="http://schemas.openxmlformats.org/officeDocument/2006/relationships/image" Target="../media/image91.png"/><Relationship Id="rId7" Type="http://schemas.openxmlformats.org/officeDocument/2006/relationships/image" Target="../media/image98.png"/><Relationship Id="rId8" Type="http://schemas.openxmlformats.org/officeDocument/2006/relationships/image" Target="../media/image92.png"/><Relationship Id="rId11" Type="http://schemas.openxmlformats.org/officeDocument/2006/relationships/image" Target="../media/image94.png"/><Relationship Id="rId10" Type="http://schemas.openxmlformats.org/officeDocument/2006/relationships/hyperlink" Target="https://ferret-one.com?utm_source=ferretone&amp;utm_medium=referral&amp;utm_campaign=pamphlet" TargetMode="External"/><Relationship Id="rId12" Type="http://schemas.openxmlformats.org/officeDocument/2006/relationships/image" Target="../media/image10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99.png"/><Relationship Id="rId4" Type="http://schemas.openxmlformats.org/officeDocument/2006/relationships/image" Target="../media/image105.png"/><Relationship Id="rId9" Type="http://schemas.openxmlformats.org/officeDocument/2006/relationships/hyperlink" Target="https://ferret-one.com/wp_cases_btob?utm_source=ferret&amp;utm_medium=referral&amp;utm_campaign=pamphlet" TargetMode="External"/><Relationship Id="rId5" Type="http://schemas.openxmlformats.org/officeDocument/2006/relationships/hyperlink" Target="https://ferret-one.com/contact?utm_source=ferret&amp;utm_medium=referral&amp;utm_campaign=pamphlet" TargetMode="External"/><Relationship Id="rId6" Type="http://schemas.openxmlformats.org/officeDocument/2006/relationships/image" Target="../media/image108.png"/><Relationship Id="rId7" Type="http://schemas.openxmlformats.org/officeDocument/2006/relationships/hyperlink" Target="https://ferret-one.com/demo-product?utm_source=ferret&amp;utm_medium=referral&amp;utm_campaign=pamphlet" TargetMode="External"/><Relationship Id="rId8" Type="http://schemas.openxmlformats.org/officeDocument/2006/relationships/image" Target="../media/image94.png"/><Relationship Id="rId10" Type="http://schemas.openxmlformats.org/officeDocument/2006/relationships/image" Target="../media/image10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0" Type="http://schemas.openxmlformats.org/officeDocument/2006/relationships/image" Target="../media/image24.png"/><Relationship Id="rId22" Type="http://schemas.openxmlformats.org/officeDocument/2006/relationships/image" Target="../media/image35.png"/><Relationship Id="rId21" Type="http://schemas.openxmlformats.org/officeDocument/2006/relationships/image" Target="../media/image31.png"/><Relationship Id="rId24" Type="http://schemas.openxmlformats.org/officeDocument/2006/relationships/image" Target="../media/image39.png"/><Relationship Id="rId23" Type="http://schemas.openxmlformats.org/officeDocument/2006/relationships/image" Target="../media/image32.png"/><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29.png"/><Relationship Id="rId26" Type="http://schemas.openxmlformats.org/officeDocument/2006/relationships/image" Target="../media/image40.png"/><Relationship Id="rId25" Type="http://schemas.openxmlformats.org/officeDocument/2006/relationships/image" Target="../media/image45.png"/><Relationship Id="rId5" Type="http://schemas.openxmlformats.org/officeDocument/2006/relationships/image" Target="../media/image18.png"/><Relationship Id="rId6" Type="http://schemas.openxmlformats.org/officeDocument/2006/relationships/image" Target="../media/image13.png"/><Relationship Id="rId7" Type="http://schemas.openxmlformats.org/officeDocument/2006/relationships/image" Target="../media/image20.png"/><Relationship Id="rId8" Type="http://schemas.openxmlformats.org/officeDocument/2006/relationships/image" Target="../media/image23.png"/><Relationship Id="rId11" Type="http://schemas.openxmlformats.org/officeDocument/2006/relationships/image" Target="../media/image15.png"/><Relationship Id="rId10" Type="http://schemas.openxmlformats.org/officeDocument/2006/relationships/image" Target="../media/image28.png"/><Relationship Id="rId13" Type="http://schemas.openxmlformats.org/officeDocument/2006/relationships/image" Target="../media/image17.png"/><Relationship Id="rId12" Type="http://schemas.openxmlformats.org/officeDocument/2006/relationships/image" Target="../media/image30.png"/><Relationship Id="rId15" Type="http://schemas.openxmlformats.org/officeDocument/2006/relationships/image" Target="../media/image19.png"/><Relationship Id="rId14" Type="http://schemas.openxmlformats.org/officeDocument/2006/relationships/image" Target="../media/image16.png"/><Relationship Id="rId17" Type="http://schemas.openxmlformats.org/officeDocument/2006/relationships/image" Target="../media/image21.png"/><Relationship Id="rId16" Type="http://schemas.openxmlformats.org/officeDocument/2006/relationships/image" Target="../media/image27.png"/><Relationship Id="rId19" Type="http://schemas.openxmlformats.org/officeDocument/2006/relationships/image" Target="../media/image38.png"/><Relationship Id="rId18"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7.gif"/><Relationship Id="rId4" Type="http://schemas.openxmlformats.org/officeDocument/2006/relationships/image" Target="../media/image43.png"/><Relationship Id="rId9" Type="http://schemas.openxmlformats.org/officeDocument/2006/relationships/image" Target="../media/image55.jpg"/><Relationship Id="rId5" Type="http://schemas.openxmlformats.org/officeDocument/2006/relationships/hyperlink" Target="https://vimeo.com/813406492/97bc15adc9" TargetMode="External"/><Relationship Id="rId6" Type="http://schemas.openxmlformats.org/officeDocument/2006/relationships/image" Target="../media/image42.png"/><Relationship Id="rId7" Type="http://schemas.openxmlformats.org/officeDocument/2006/relationships/image" Target="../media/image41.png"/><Relationship Id="rId8" Type="http://schemas.openxmlformats.org/officeDocument/2006/relationships/hyperlink" Target="http://drive.google.com/file/d/1g6KyNhCFkDRM31LOo55lQQEJeQuj4mHm/view" TargetMode="External"/><Relationship Id="rId10"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50.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hyperlink" Target="https://vimeo.com/813406492/97bc15adc9" TargetMode="External"/><Relationship Id="rId4" Type="http://schemas.openxmlformats.org/officeDocument/2006/relationships/image" Target="../media/image42.png"/><Relationship Id="rId5" Type="http://schemas.openxmlformats.org/officeDocument/2006/relationships/hyperlink" Target="http://www.youtube.com/watch?v=5vT398U63H0" TargetMode="External"/><Relationship Id="rId6" Type="http://schemas.openxmlformats.org/officeDocument/2006/relationships/image" Target="../media/image54.jpg"/><Relationship Id="rId7"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p:nvPr/>
        </p:nvSpPr>
        <p:spPr>
          <a:xfrm>
            <a:off x="5425" y="6148750"/>
            <a:ext cx="18288000" cy="2769300"/>
          </a:xfrm>
          <a:prstGeom prst="rect">
            <a:avLst/>
          </a:prstGeom>
          <a:gradFill>
            <a:gsLst>
              <a:gs pos="0">
                <a:srgbClr val="FFFFFF">
                  <a:alpha val="70000"/>
                </a:srgbClr>
              </a:gs>
              <a:gs pos="100000">
                <a:srgbClr val="FFFFFF">
                  <a:alpha val="70196"/>
                  <a:alpha val="70000"/>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6" name="Google Shape;86;p17"/>
          <p:cNvPicPr preferRelativeResize="0"/>
          <p:nvPr/>
        </p:nvPicPr>
        <p:blipFill>
          <a:blip r:embed="rId3">
            <a:alphaModFix/>
          </a:blip>
          <a:stretch>
            <a:fillRect/>
          </a:stretch>
        </p:blipFill>
        <p:spPr>
          <a:xfrm>
            <a:off x="10226600" y="1674376"/>
            <a:ext cx="5871950" cy="4014875"/>
          </a:xfrm>
          <a:prstGeom prst="rect">
            <a:avLst/>
          </a:prstGeom>
          <a:noFill/>
          <a:ln>
            <a:noFill/>
          </a:ln>
          <a:effectLst>
            <a:outerShdw rotWithShape="0" algn="bl" dir="2700000" dist="114300">
              <a:srgbClr val="000000">
                <a:alpha val="10000"/>
              </a:srgbClr>
            </a:outerShdw>
          </a:effectLst>
        </p:spPr>
      </p:pic>
      <p:pic>
        <p:nvPicPr>
          <p:cNvPr id="87" name="Google Shape;87;p17"/>
          <p:cNvPicPr preferRelativeResize="0"/>
          <p:nvPr/>
        </p:nvPicPr>
        <p:blipFill>
          <a:blip r:embed="rId4">
            <a:alphaModFix/>
          </a:blip>
          <a:stretch>
            <a:fillRect/>
          </a:stretch>
        </p:blipFill>
        <p:spPr>
          <a:xfrm>
            <a:off x="10387382" y="2186085"/>
            <a:ext cx="5551480" cy="3441907"/>
          </a:xfrm>
          <a:prstGeom prst="rect">
            <a:avLst/>
          </a:prstGeom>
          <a:noFill/>
          <a:ln>
            <a:noFill/>
          </a:ln>
        </p:spPr>
      </p:pic>
      <p:pic>
        <p:nvPicPr>
          <p:cNvPr id="88" name="Google Shape;88;p17"/>
          <p:cNvPicPr preferRelativeResize="0"/>
          <p:nvPr/>
        </p:nvPicPr>
        <p:blipFill>
          <a:blip r:embed="rId3">
            <a:alphaModFix/>
          </a:blip>
          <a:stretch>
            <a:fillRect/>
          </a:stretch>
        </p:blipFill>
        <p:spPr>
          <a:xfrm>
            <a:off x="11349725" y="5128701"/>
            <a:ext cx="5966725" cy="4079696"/>
          </a:xfrm>
          <a:prstGeom prst="rect">
            <a:avLst/>
          </a:prstGeom>
          <a:noFill/>
          <a:ln>
            <a:noFill/>
          </a:ln>
          <a:effectLst>
            <a:outerShdw rotWithShape="0" algn="bl" dir="2700000" dist="114300">
              <a:srgbClr val="000000">
                <a:alpha val="10000"/>
              </a:srgbClr>
            </a:outerShdw>
          </a:effectLst>
        </p:spPr>
      </p:pic>
      <p:pic>
        <p:nvPicPr>
          <p:cNvPr id="89" name="Google Shape;89;p17"/>
          <p:cNvPicPr preferRelativeResize="0"/>
          <p:nvPr/>
        </p:nvPicPr>
        <p:blipFill rotWithShape="1">
          <a:blip r:embed="rId5">
            <a:alphaModFix/>
          </a:blip>
          <a:srcRect b="35569" l="0" r="0" t="4040"/>
          <a:stretch/>
        </p:blipFill>
        <p:spPr>
          <a:xfrm>
            <a:off x="11364037" y="5724501"/>
            <a:ext cx="5897527" cy="3497472"/>
          </a:xfrm>
          <a:prstGeom prst="rect">
            <a:avLst/>
          </a:prstGeom>
          <a:noFill/>
          <a:ln>
            <a:noFill/>
          </a:ln>
        </p:spPr>
      </p:pic>
      <p:pic>
        <p:nvPicPr>
          <p:cNvPr id="90" name="Google Shape;90;p17"/>
          <p:cNvPicPr preferRelativeResize="0"/>
          <p:nvPr/>
        </p:nvPicPr>
        <p:blipFill>
          <a:blip r:embed="rId6">
            <a:alphaModFix/>
          </a:blip>
          <a:stretch>
            <a:fillRect/>
          </a:stretch>
        </p:blipFill>
        <p:spPr>
          <a:xfrm>
            <a:off x="10727218" y="1070839"/>
            <a:ext cx="907710" cy="1066200"/>
          </a:xfrm>
          <a:prstGeom prst="rect">
            <a:avLst/>
          </a:prstGeom>
          <a:noFill/>
          <a:ln>
            <a:noFill/>
          </a:ln>
        </p:spPr>
      </p:pic>
      <p:pic>
        <p:nvPicPr>
          <p:cNvPr id="91" name="Google Shape;91;p17"/>
          <p:cNvPicPr preferRelativeResize="0"/>
          <p:nvPr/>
        </p:nvPicPr>
        <p:blipFill>
          <a:blip r:embed="rId7">
            <a:alphaModFix/>
          </a:blip>
          <a:stretch>
            <a:fillRect/>
          </a:stretch>
        </p:blipFill>
        <p:spPr>
          <a:xfrm>
            <a:off x="15557189" y="842250"/>
            <a:ext cx="1814850" cy="1793901"/>
          </a:xfrm>
          <a:prstGeom prst="rect">
            <a:avLst/>
          </a:prstGeom>
          <a:noFill/>
          <a:ln>
            <a:noFill/>
          </a:ln>
          <a:effectLst>
            <a:outerShdw rotWithShape="0" algn="bl" dir="2700000" dist="57150">
              <a:srgbClr val="000000">
                <a:alpha val="10000"/>
              </a:srgbClr>
            </a:outerShdw>
          </a:effectLst>
        </p:spPr>
      </p:pic>
      <p:pic>
        <p:nvPicPr>
          <p:cNvPr id="92" name="Google Shape;92;p17"/>
          <p:cNvPicPr preferRelativeResize="0"/>
          <p:nvPr/>
        </p:nvPicPr>
        <p:blipFill>
          <a:blip r:embed="rId8">
            <a:alphaModFix/>
          </a:blip>
          <a:stretch>
            <a:fillRect/>
          </a:stretch>
        </p:blipFill>
        <p:spPr>
          <a:xfrm>
            <a:off x="15579566" y="4591550"/>
            <a:ext cx="1227650" cy="1161550"/>
          </a:xfrm>
          <a:prstGeom prst="rect">
            <a:avLst/>
          </a:prstGeom>
          <a:noFill/>
          <a:ln>
            <a:noFill/>
          </a:ln>
          <a:effectLst>
            <a:outerShdw rotWithShape="0" algn="bl" dir="2700000" dist="57150">
              <a:srgbClr val="000000">
                <a:alpha val="10000"/>
              </a:srgbClr>
            </a:outerShdw>
          </a:effectLst>
        </p:spPr>
      </p:pic>
      <p:pic>
        <p:nvPicPr>
          <p:cNvPr id="93" name="Google Shape;93;p17"/>
          <p:cNvPicPr preferRelativeResize="0"/>
          <p:nvPr/>
        </p:nvPicPr>
        <p:blipFill>
          <a:blip r:embed="rId9">
            <a:alphaModFix/>
          </a:blip>
          <a:stretch>
            <a:fillRect/>
          </a:stretch>
        </p:blipFill>
        <p:spPr>
          <a:xfrm>
            <a:off x="15981608" y="8197657"/>
            <a:ext cx="1097400" cy="1552783"/>
          </a:xfrm>
          <a:prstGeom prst="rect">
            <a:avLst/>
          </a:prstGeom>
          <a:noFill/>
          <a:ln>
            <a:noFill/>
          </a:ln>
        </p:spPr>
      </p:pic>
      <p:sp>
        <p:nvSpPr>
          <p:cNvPr id="94" name="Google Shape;94;p17"/>
          <p:cNvSpPr txBox="1"/>
          <p:nvPr/>
        </p:nvSpPr>
        <p:spPr>
          <a:xfrm>
            <a:off x="1494050" y="2542525"/>
            <a:ext cx="9564300" cy="2769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ja" sz="8000">
                <a:solidFill>
                  <a:srgbClr val="FFFFFF"/>
                </a:solidFill>
                <a:latin typeface="M PLUS 1p"/>
                <a:ea typeface="M PLUS 1p"/>
                <a:cs typeface="M PLUS 1p"/>
                <a:sym typeface="M PLUS 1p"/>
              </a:rPr>
              <a:t>初めてでも</a:t>
            </a:r>
            <a:endParaRPr b="1" sz="8000">
              <a:solidFill>
                <a:srgbClr val="FFFFFF"/>
              </a:solidFill>
              <a:latin typeface="M PLUS 1p"/>
              <a:ea typeface="M PLUS 1p"/>
              <a:cs typeface="M PLUS 1p"/>
              <a:sym typeface="M PLUS 1p"/>
            </a:endParaRPr>
          </a:p>
          <a:p>
            <a:pPr indent="0" lvl="0" marL="0" rtl="0" algn="l">
              <a:spcBef>
                <a:spcPts val="0"/>
              </a:spcBef>
              <a:spcAft>
                <a:spcPts val="0"/>
              </a:spcAft>
              <a:buNone/>
            </a:pPr>
            <a:r>
              <a:rPr b="1" lang="ja" sz="8000">
                <a:solidFill>
                  <a:srgbClr val="FFFFFF"/>
                </a:solidFill>
                <a:latin typeface="M PLUS 1p"/>
                <a:ea typeface="M PLUS 1p"/>
                <a:cs typeface="M PLUS 1p"/>
                <a:sym typeface="M PLUS 1p"/>
              </a:rPr>
              <a:t>使いこなせる</a:t>
            </a:r>
            <a:r>
              <a:rPr b="1" lang="ja" sz="8400">
                <a:solidFill>
                  <a:srgbClr val="FFFFFF"/>
                </a:solidFill>
                <a:latin typeface="M PLUS 1p"/>
                <a:ea typeface="M PLUS 1p"/>
                <a:cs typeface="M PLUS 1p"/>
                <a:sym typeface="M PLUS 1p"/>
              </a:rPr>
              <a:t>MA</a:t>
            </a:r>
            <a:endParaRPr b="1" sz="8400">
              <a:solidFill>
                <a:srgbClr val="FFFFFF"/>
              </a:solidFill>
              <a:latin typeface="M PLUS 1p"/>
              <a:ea typeface="M PLUS 1p"/>
              <a:cs typeface="M PLUS 1p"/>
              <a:sym typeface="M PLUS 1p"/>
            </a:endParaRPr>
          </a:p>
        </p:txBody>
      </p:sp>
      <p:sp>
        <p:nvSpPr>
          <p:cNvPr id="95" name="Google Shape;95;p17"/>
          <p:cNvSpPr txBox="1"/>
          <p:nvPr/>
        </p:nvSpPr>
        <p:spPr>
          <a:xfrm>
            <a:off x="1436275" y="1198375"/>
            <a:ext cx="4972800" cy="787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3200">
                <a:solidFill>
                  <a:srgbClr val="FFFFFF"/>
                </a:solidFill>
                <a:latin typeface="M PLUS 1p"/>
                <a:ea typeface="M PLUS 1p"/>
                <a:cs typeface="M PLUS 1p"/>
                <a:sym typeface="M PLUS 1p"/>
              </a:rPr>
              <a:t>サービス紹介資料</a:t>
            </a:r>
            <a:endParaRPr b="1" sz="3200">
              <a:solidFill>
                <a:srgbClr val="FFFFFF"/>
              </a:solidFill>
              <a:latin typeface="M PLUS 1p"/>
              <a:ea typeface="M PLUS 1p"/>
              <a:cs typeface="M PLUS 1p"/>
              <a:sym typeface="M PLUS 1p"/>
            </a:endParaRPr>
          </a:p>
        </p:txBody>
      </p:sp>
      <p:pic>
        <p:nvPicPr>
          <p:cNvPr id="96" name="Google Shape;96;p17"/>
          <p:cNvPicPr preferRelativeResize="0"/>
          <p:nvPr/>
        </p:nvPicPr>
        <p:blipFill>
          <a:blip r:embed="rId10">
            <a:alphaModFix/>
          </a:blip>
          <a:stretch>
            <a:fillRect/>
          </a:stretch>
        </p:blipFill>
        <p:spPr>
          <a:xfrm>
            <a:off x="1586201" y="6762288"/>
            <a:ext cx="6155674" cy="1373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6"/>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
        <p:nvSpPr>
          <p:cNvPr id="294" name="Google Shape;294;p26"/>
          <p:cNvSpPr txBox="1"/>
          <p:nvPr/>
        </p:nvSpPr>
        <p:spPr>
          <a:xfrm>
            <a:off x="2127270" y="184820"/>
            <a:ext cx="15759600" cy="1145400"/>
          </a:xfrm>
          <a:prstGeom prst="rect">
            <a:avLst/>
          </a:prstGeom>
          <a:noFill/>
          <a:ln>
            <a:noFill/>
          </a:ln>
        </p:spPr>
        <p:txBody>
          <a:bodyPr anchorCtr="0" anchor="t" bIns="182850" lIns="182850" spcFirstLastPara="1" rIns="182850" wrap="square" tIns="182850">
            <a:noAutofit/>
          </a:bodyPr>
          <a:lstStyle/>
          <a:p>
            <a:pPr indent="0" lvl="0" marL="0" rtl="0" algn="l">
              <a:spcBef>
                <a:spcPts val="0"/>
              </a:spcBef>
              <a:spcAft>
                <a:spcPts val="0"/>
              </a:spcAft>
              <a:buNone/>
            </a:pPr>
            <a:r>
              <a:rPr b="1" lang="ja" sz="4000">
                <a:solidFill>
                  <a:srgbClr val="FFFFFF"/>
                </a:solidFill>
                <a:latin typeface="M PLUS 1p"/>
                <a:ea typeface="M PLUS 1p"/>
                <a:cs typeface="M PLUS 1p"/>
                <a:sym typeface="M PLUS 1p"/>
              </a:rPr>
              <a:t>自社</a:t>
            </a:r>
            <a:r>
              <a:rPr b="1" lang="ja" sz="3600">
                <a:solidFill>
                  <a:srgbClr val="FFFFFF"/>
                </a:solidFill>
                <a:latin typeface="M PLUS 1p"/>
                <a:ea typeface="M PLUS 1p"/>
                <a:cs typeface="M PLUS 1p"/>
                <a:sym typeface="M PLUS 1p"/>
              </a:rPr>
              <a:t>の</a:t>
            </a:r>
            <a:r>
              <a:rPr b="1" lang="ja" sz="4000">
                <a:solidFill>
                  <a:srgbClr val="FFFFFF"/>
                </a:solidFill>
                <a:latin typeface="M PLUS 1p"/>
                <a:ea typeface="M PLUS 1p"/>
                <a:cs typeface="M PLUS 1p"/>
                <a:sym typeface="M PLUS 1p"/>
              </a:rPr>
              <a:t>強み</a:t>
            </a:r>
            <a:r>
              <a:rPr b="1" lang="ja" sz="3600">
                <a:solidFill>
                  <a:srgbClr val="FFFFFF"/>
                </a:solidFill>
                <a:latin typeface="M PLUS 1p"/>
                <a:ea typeface="M PLUS 1p"/>
                <a:cs typeface="M PLUS 1p"/>
                <a:sym typeface="M PLUS 1p"/>
              </a:rPr>
              <a:t>を</a:t>
            </a:r>
            <a:r>
              <a:rPr b="1" lang="ja" sz="4000">
                <a:solidFill>
                  <a:srgbClr val="FFFFFF"/>
                </a:solidFill>
                <a:latin typeface="M PLUS 1p"/>
                <a:ea typeface="M PLUS 1p"/>
                <a:cs typeface="M PLUS 1p"/>
                <a:sym typeface="M PLUS 1p"/>
              </a:rPr>
              <a:t>発信し、顧客</a:t>
            </a:r>
            <a:r>
              <a:rPr b="1" lang="ja" sz="3600">
                <a:solidFill>
                  <a:srgbClr val="FFFFFF"/>
                </a:solidFill>
                <a:latin typeface="M PLUS 1p"/>
                <a:ea typeface="M PLUS 1p"/>
                <a:cs typeface="M PLUS 1p"/>
                <a:sym typeface="M PLUS 1p"/>
              </a:rPr>
              <a:t>を</a:t>
            </a:r>
            <a:r>
              <a:rPr b="1" lang="ja" sz="4000">
                <a:solidFill>
                  <a:srgbClr val="FFFFFF"/>
                </a:solidFill>
                <a:latin typeface="M PLUS 1p"/>
                <a:ea typeface="M PLUS 1p"/>
                <a:cs typeface="M PLUS 1p"/>
                <a:sym typeface="M PLUS 1p"/>
              </a:rPr>
              <a:t>育成するメール施策</a:t>
            </a:r>
            <a:endParaRPr b="1" sz="4000">
              <a:solidFill>
                <a:srgbClr val="FFFFFF"/>
              </a:solidFill>
              <a:latin typeface="M PLUS 1p"/>
              <a:ea typeface="M PLUS 1p"/>
              <a:cs typeface="M PLUS 1p"/>
              <a:sym typeface="M PLUS 1p"/>
            </a:endParaRPr>
          </a:p>
        </p:txBody>
      </p:sp>
      <p:grpSp>
        <p:nvGrpSpPr>
          <p:cNvPr id="295" name="Google Shape;295;p26"/>
          <p:cNvGrpSpPr/>
          <p:nvPr/>
        </p:nvGrpSpPr>
        <p:grpSpPr>
          <a:xfrm>
            <a:off x="431999" y="129535"/>
            <a:ext cx="1583448" cy="1493596"/>
            <a:chOff x="292200" y="49550"/>
            <a:chExt cx="697800" cy="658204"/>
          </a:xfrm>
        </p:grpSpPr>
        <p:sp>
          <p:nvSpPr>
            <p:cNvPr id="296" name="Google Shape;296;p26"/>
            <p:cNvSpPr/>
            <p:nvPr/>
          </p:nvSpPr>
          <p:spPr>
            <a:xfrm>
              <a:off x="354750" y="49550"/>
              <a:ext cx="572700" cy="572700"/>
            </a:xfrm>
            <a:prstGeom prst="ellipse">
              <a:avLst/>
            </a:prstGeom>
            <a:solidFill>
              <a:srgbClr val="FFFFFF"/>
            </a:solidFill>
            <a:ln cap="flat" cmpd="sng" w="38100">
              <a:solidFill>
                <a:srgbClr val="3F7AD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297" name="Google Shape;297;p26"/>
            <p:cNvSpPr txBox="1"/>
            <p:nvPr/>
          </p:nvSpPr>
          <p:spPr>
            <a:xfrm>
              <a:off x="292200" y="135054"/>
              <a:ext cx="697800" cy="572700"/>
            </a:xfrm>
            <a:prstGeom prst="rect">
              <a:avLst/>
            </a:prstGeom>
            <a:noFill/>
            <a:ln>
              <a:noFill/>
            </a:ln>
          </p:spPr>
          <p:txBody>
            <a:bodyPr anchorCtr="0" anchor="t" bIns="182850" lIns="182850" spcFirstLastPara="1" rIns="182850" wrap="square" tIns="182850">
              <a:noAutofit/>
            </a:bodyPr>
            <a:lstStyle/>
            <a:p>
              <a:pPr indent="0" lvl="0" marL="0" marR="0" rtl="0" algn="ctr">
                <a:lnSpc>
                  <a:spcPct val="115000"/>
                </a:lnSpc>
                <a:spcBef>
                  <a:spcPts val="0"/>
                </a:spcBef>
                <a:spcAft>
                  <a:spcPts val="0"/>
                </a:spcAft>
                <a:buNone/>
              </a:pPr>
              <a:r>
                <a:rPr lang="ja" sz="3600">
                  <a:solidFill>
                    <a:srgbClr val="3F7AD8"/>
                  </a:solidFill>
                  <a:latin typeface="M PLUS 1p ExtraBold"/>
                  <a:ea typeface="M PLUS 1p ExtraBold"/>
                  <a:cs typeface="M PLUS 1p ExtraBold"/>
                  <a:sym typeface="M PLUS 1p ExtraBold"/>
                </a:rPr>
                <a:t>送る</a:t>
              </a:r>
              <a:endParaRPr i="0" sz="3600" u="none" cap="none" strike="noStrike">
                <a:solidFill>
                  <a:srgbClr val="3F7AD8"/>
                </a:solidFill>
                <a:latin typeface="M PLUS 1p ExtraBold"/>
                <a:ea typeface="M PLUS 1p ExtraBold"/>
                <a:cs typeface="M PLUS 1p ExtraBold"/>
                <a:sym typeface="M PLUS 1p ExtraBold"/>
              </a:endParaRPr>
            </a:p>
          </p:txBody>
        </p:sp>
      </p:grpSp>
      <p:sp>
        <p:nvSpPr>
          <p:cNvPr id="298" name="Google Shape;298;p26"/>
          <p:cNvSpPr txBox="1"/>
          <p:nvPr/>
        </p:nvSpPr>
        <p:spPr>
          <a:xfrm>
            <a:off x="8472458" y="4663217"/>
            <a:ext cx="549000" cy="393600"/>
          </a:xfrm>
          <a:prstGeom prst="rect">
            <a:avLst/>
          </a:prstGeom>
          <a:noFill/>
          <a:ln>
            <a:noFill/>
          </a:ln>
        </p:spPr>
        <p:txBody>
          <a:bodyPr anchorCtr="0" anchor="ctr" bIns="182850" lIns="182850" spcFirstLastPara="1" rIns="182850" wrap="square" tIns="182850">
            <a:normAutofit fontScale="25000" lnSpcReduction="20000"/>
          </a:bodyPr>
          <a:lstStyle/>
          <a:p>
            <a:pPr indent="0" lvl="0" marL="0" rtl="0" algn="r">
              <a:spcBef>
                <a:spcPts val="0"/>
              </a:spcBef>
              <a:spcAft>
                <a:spcPts val="0"/>
              </a:spcAft>
              <a:buNone/>
            </a:pPr>
            <a:fld id="{00000000-1234-1234-1234-123412341234}" type="slidenum">
              <a:rPr lang="ja" sz="2000">
                <a:solidFill>
                  <a:srgbClr val="999999"/>
                </a:solidFill>
              </a:rPr>
              <a:t>‹#›</a:t>
            </a:fld>
            <a:endParaRPr sz="2000">
              <a:solidFill>
                <a:srgbClr val="999999"/>
              </a:solidFill>
            </a:endParaRPr>
          </a:p>
        </p:txBody>
      </p:sp>
      <p:sp>
        <p:nvSpPr>
          <p:cNvPr id="299" name="Google Shape;299;p26"/>
          <p:cNvSpPr txBox="1"/>
          <p:nvPr/>
        </p:nvSpPr>
        <p:spPr>
          <a:xfrm>
            <a:off x="10303350" y="3291600"/>
            <a:ext cx="7417200" cy="59490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None/>
            </a:pPr>
            <a:r>
              <a:rPr lang="ja" sz="2200">
                <a:solidFill>
                  <a:srgbClr val="171950"/>
                </a:solidFill>
                <a:latin typeface="M PLUS 1p"/>
                <a:ea typeface="M PLUS 1p"/>
                <a:cs typeface="M PLUS 1p"/>
                <a:sym typeface="M PLUS 1p"/>
              </a:rPr>
              <a:t>ferret OneではAIが公開しているページのURLを与えるだけで内容を読み取りメール文面を作成することが可能です。</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rPr lang="ja" sz="2200">
                <a:solidFill>
                  <a:srgbClr val="171950"/>
                </a:solidFill>
                <a:latin typeface="M PLUS 1p"/>
                <a:ea typeface="M PLUS 1p"/>
                <a:cs typeface="M PLUS 1p"/>
                <a:sym typeface="M PLUS 1p"/>
              </a:rPr>
              <a:t>ブログの配信や導入事例の紹介、セミナーの案内やリマインドメールなど、BtoBマーケティングに必要なメールの種類が一通り揃っているので目的に合わせてメール文の作成が可能です。</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rPr lang="ja" sz="2200">
                <a:solidFill>
                  <a:srgbClr val="171950"/>
                </a:solidFill>
                <a:latin typeface="M PLUS 1p"/>
                <a:ea typeface="M PLUS 1p"/>
                <a:cs typeface="M PLUS 1p"/>
                <a:sym typeface="M PLUS 1p"/>
              </a:rPr>
              <a:t>できた文面を貼り付けて、配信予約や配信後のレポートも見ることができるので作成〜振り返りまでまるっとferret Oneで行えます。</a:t>
            </a:r>
            <a:endParaRPr sz="2200">
              <a:solidFill>
                <a:srgbClr val="171950"/>
              </a:solidFill>
              <a:latin typeface="M PLUS 1p"/>
              <a:ea typeface="M PLUS 1p"/>
              <a:cs typeface="M PLUS 1p"/>
              <a:sym typeface="M PLUS 1p"/>
            </a:endParaRPr>
          </a:p>
        </p:txBody>
      </p:sp>
      <p:sp>
        <p:nvSpPr>
          <p:cNvPr id="300" name="Google Shape;300;p26"/>
          <p:cNvSpPr txBox="1"/>
          <p:nvPr/>
        </p:nvSpPr>
        <p:spPr>
          <a:xfrm>
            <a:off x="1210350" y="1838750"/>
            <a:ext cx="16967400" cy="1308600"/>
          </a:xfrm>
          <a:prstGeom prst="rect">
            <a:avLst/>
          </a:prstGeom>
          <a:noFill/>
          <a:ln>
            <a:noFill/>
          </a:ln>
        </p:spPr>
        <p:txBody>
          <a:bodyPr anchorCtr="0" anchor="t" bIns="182850" lIns="182850" spcFirstLastPara="1" rIns="182850" wrap="square" tIns="182850">
            <a:noAutofit/>
          </a:bodyPr>
          <a:lstStyle/>
          <a:p>
            <a:pPr indent="0" lvl="0" marL="0" marR="0" rtl="0" algn="l">
              <a:lnSpc>
                <a:spcPct val="115000"/>
              </a:lnSpc>
              <a:spcBef>
                <a:spcPts val="0"/>
              </a:spcBef>
              <a:spcAft>
                <a:spcPts val="0"/>
              </a:spcAft>
              <a:buNone/>
            </a:pPr>
            <a:r>
              <a:rPr lang="ja" sz="4600">
                <a:solidFill>
                  <a:srgbClr val="171950"/>
                </a:solidFill>
                <a:latin typeface="M PLUS 1p ExtraBold"/>
                <a:ea typeface="M PLUS 1p ExtraBold"/>
                <a:cs typeface="M PLUS 1p ExtraBold"/>
                <a:sym typeface="M PLUS 1p ExtraBold"/>
              </a:rPr>
              <a:t>ページ内容</a:t>
            </a:r>
            <a:r>
              <a:rPr lang="ja" sz="3000">
                <a:solidFill>
                  <a:srgbClr val="171950"/>
                </a:solidFill>
                <a:latin typeface="M PLUS 1p ExtraBold"/>
                <a:ea typeface="M PLUS 1p ExtraBold"/>
                <a:cs typeface="M PLUS 1p ExtraBold"/>
                <a:sym typeface="M PLUS 1p ExtraBold"/>
              </a:rPr>
              <a:t>から</a:t>
            </a:r>
            <a:r>
              <a:rPr lang="ja" sz="4600">
                <a:solidFill>
                  <a:srgbClr val="171950"/>
                </a:solidFill>
                <a:latin typeface="M PLUS 1p ExtraBold"/>
                <a:ea typeface="M PLUS 1p ExtraBold"/>
                <a:cs typeface="M PLUS 1p ExtraBold"/>
                <a:sym typeface="M PLUS 1p ExtraBold"/>
              </a:rPr>
              <a:t>一瞬</a:t>
            </a:r>
            <a:r>
              <a:rPr lang="ja" sz="3000">
                <a:solidFill>
                  <a:srgbClr val="171950"/>
                </a:solidFill>
                <a:latin typeface="M PLUS 1p ExtraBold"/>
                <a:ea typeface="M PLUS 1p ExtraBold"/>
                <a:cs typeface="M PLUS 1p ExtraBold"/>
                <a:sym typeface="M PLUS 1p ExtraBold"/>
              </a:rPr>
              <a:t>で</a:t>
            </a:r>
            <a:r>
              <a:rPr lang="ja" sz="4600">
                <a:solidFill>
                  <a:srgbClr val="171950"/>
                </a:solidFill>
                <a:latin typeface="M PLUS 1p ExtraBold"/>
                <a:ea typeface="M PLUS 1p ExtraBold"/>
                <a:cs typeface="M PLUS 1p ExtraBold"/>
                <a:sym typeface="M PLUS 1p ExtraBold"/>
              </a:rPr>
              <a:t>メール文面AIが生成</a:t>
            </a:r>
            <a:r>
              <a:rPr lang="ja" sz="3000">
                <a:solidFill>
                  <a:srgbClr val="171950"/>
                </a:solidFill>
                <a:latin typeface="M PLUS 1p ExtraBold"/>
                <a:ea typeface="M PLUS 1p ExtraBold"/>
                <a:cs typeface="M PLUS 1p ExtraBold"/>
                <a:sym typeface="M PLUS 1p ExtraBold"/>
              </a:rPr>
              <a:t>し、</a:t>
            </a:r>
            <a:r>
              <a:rPr lang="ja" sz="4600">
                <a:solidFill>
                  <a:srgbClr val="171950"/>
                </a:solidFill>
                <a:latin typeface="M PLUS 1p ExtraBold"/>
                <a:ea typeface="M PLUS 1p ExtraBold"/>
                <a:cs typeface="M PLUS 1p ExtraBold"/>
                <a:sym typeface="M PLUS 1p ExtraBold"/>
              </a:rPr>
              <a:t>配信業務</a:t>
            </a:r>
            <a:r>
              <a:rPr lang="ja" sz="3000">
                <a:solidFill>
                  <a:srgbClr val="171950"/>
                </a:solidFill>
                <a:latin typeface="M PLUS 1p ExtraBold"/>
                <a:ea typeface="M PLUS 1p ExtraBold"/>
                <a:cs typeface="M PLUS 1p ExtraBold"/>
                <a:sym typeface="M PLUS 1p ExtraBold"/>
              </a:rPr>
              <a:t>を</a:t>
            </a:r>
            <a:r>
              <a:rPr lang="ja" sz="4600">
                <a:solidFill>
                  <a:srgbClr val="171950"/>
                </a:solidFill>
                <a:latin typeface="M PLUS 1p ExtraBold"/>
                <a:ea typeface="M PLUS 1p ExtraBold"/>
                <a:cs typeface="M PLUS 1p ExtraBold"/>
                <a:sym typeface="M PLUS 1p ExtraBold"/>
              </a:rPr>
              <a:t>効率化</a:t>
            </a:r>
            <a:endParaRPr i="0" sz="4600" u="none" cap="none" strike="noStrike">
              <a:solidFill>
                <a:srgbClr val="171950"/>
              </a:solidFill>
              <a:latin typeface="M PLUS 1p ExtraBold"/>
              <a:ea typeface="M PLUS 1p ExtraBold"/>
              <a:cs typeface="M PLUS 1p ExtraBold"/>
              <a:sym typeface="M PLUS 1p ExtraBold"/>
            </a:endParaRPr>
          </a:p>
        </p:txBody>
      </p:sp>
      <p:sp>
        <p:nvSpPr>
          <p:cNvPr id="301" name="Google Shape;301;p26"/>
          <p:cNvSpPr txBox="1"/>
          <p:nvPr/>
        </p:nvSpPr>
        <p:spPr>
          <a:xfrm>
            <a:off x="9998550" y="8728250"/>
            <a:ext cx="7572600" cy="10242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Clr>
                <a:srgbClr val="000000"/>
              </a:buClr>
              <a:buSzPts val="2200"/>
              <a:buFont typeface="Arial"/>
              <a:buNone/>
            </a:pPr>
            <a:r>
              <a:rPr lang="ja" sz="2600">
                <a:solidFill>
                  <a:srgbClr val="FF0080"/>
                </a:solidFill>
                <a:latin typeface="M PLUS 1p Black"/>
                <a:ea typeface="M PLUS 1p Black"/>
                <a:cs typeface="M PLUS 1p Black"/>
                <a:sym typeface="M PLUS 1p Black"/>
              </a:rPr>
              <a:t>クリックすると動画を確認できます</a:t>
            </a:r>
            <a:endParaRPr sz="3000">
              <a:solidFill>
                <a:srgbClr val="FF0080"/>
              </a:solidFill>
              <a:latin typeface="M PLUS 1p Black"/>
              <a:ea typeface="M PLUS 1p Black"/>
              <a:cs typeface="M PLUS 1p Black"/>
              <a:sym typeface="M PLUS 1p Black"/>
            </a:endParaRPr>
          </a:p>
        </p:txBody>
      </p:sp>
      <p:pic>
        <p:nvPicPr>
          <p:cNvPr id="302" name="Google Shape;302;p26"/>
          <p:cNvPicPr preferRelativeResize="0"/>
          <p:nvPr/>
        </p:nvPicPr>
        <p:blipFill>
          <a:blip r:embed="rId3">
            <a:alphaModFix/>
          </a:blip>
          <a:stretch>
            <a:fillRect/>
          </a:stretch>
        </p:blipFill>
        <p:spPr>
          <a:xfrm>
            <a:off x="623400" y="3449250"/>
            <a:ext cx="9601553" cy="5560899"/>
          </a:xfrm>
          <a:prstGeom prst="rect">
            <a:avLst/>
          </a:prstGeom>
          <a:noFill/>
          <a:ln>
            <a:noFill/>
          </a:ln>
        </p:spPr>
      </p:pic>
      <p:pic>
        <p:nvPicPr>
          <p:cNvPr descr="URLや送りたいテーマからAIアシスタントがメール文作成を強力サポート！BtoBマーケティングはこれ１つで！｜ferret One&#10;詳しくはこちら‣https://ferret-one.com/ai-assistant" id="303" name="Google Shape;303;p26" title="ferret One メール施策にもう悩まない">
            <a:hlinkClick r:id="rId4"/>
          </p:cNvPr>
          <p:cNvPicPr preferRelativeResize="0"/>
          <p:nvPr/>
        </p:nvPicPr>
        <p:blipFill>
          <a:blip r:embed="rId5">
            <a:alphaModFix/>
          </a:blip>
          <a:stretch>
            <a:fillRect/>
          </a:stretch>
        </p:blipFill>
        <p:spPr>
          <a:xfrm>
            <a:off x="1715600" y="3705900"/>
            <a:ext cx="7417200" cy="4759200"/>
          </a:xfrm>
          <a:prstGeom prst="rect">
            <a:avLst/>
          </a:prstGeom>
          <a:noFill/>
          <a:ln>
            <a:noFill/>
          </a:ln>
        </p:spPr>
      </p:pic>
      <p:pic>
        <p:nvPicPr>
          <p:cNvPr id="304" name="Google Shape;304;p26"/>
          <p:cNvPicPr preferRelativeResize="0"/>
          <p:nvPr/>
        </p:nvPicPr>
        <p:blipFill>
          <a:blip r:embed="rId6">
            <a:alphaModFix/>
          </a:blip>
          <a:stretch>
            <a:fillRect/>
          </a:stretch>
        </p:blipFill>
        <p:spPr>
          <a:xfrm rot="-329875">
            <a:off x="9065311" y="8421314"/>
            <a:ext cx="871877" cy="9572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7"/>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
        <p:nvSpPr>
          <p:cNvPr id="310" name="Google Shape;310;p27"/>
          <p:cNvSpPr txBox="1"/>
          <p:nvPr/>
        </p:nvSpPr>
        <p:spPr>
          <a:xfrm>
            <a:off x="2127270" y="184820"/>
            <a:ext cx="15759600" cy="1145400"/>
          </a:xfrm>
          <a:prstGeom prst="rect">
            <a:avLst/>
          </a:prstGeom>
          <a:noFill/>
          <a:ln>
            <a:noFill/>
          </a:ln>
        </p:spPr>
        <p:txBody>
          <a:bodyPr anchorCtr="0" anchor="t" bIns="182850" lIns="182850" spcFirstLastPara="1" rIns="182850" wrap="square" tIns="182850">
            <a:noAutofit/>
          </a:bodyPr>
          <a:lstStyle/>
          <a:p>
            <a:pPr indent="0" lvl="0" marL="0" rtl="0" algn="l">
              <a:spcBef>
                <a:spcPts val="0"/>
              </a:spcBef>
              <a:spcAft>
                <a:spcPts val="0"/>
              </a:spcAft>
              <a:buNone/>
            </a:pPr>
            <a:r>
              <a:rPr b="1" lang="ja" sz="4000">
                <a:solidFill>
                  <a:srgbClr val="FFFFFF"/>
                </a:solidFill>
                <a:latin typeface="M PLUS 1p"/>
                <a:ea typeface="M PLUS 1p"/>
                <a:cs typeface="M PLUS 1p"/>
                <a:sym typeface="M PLUS 1p"/>
              </a:rPr>
              <a:t>自社</a:t>
            </a:r>
            <a:r>
              <a:rPr b="1" lang="ja" sz="3600">
                <a:solidFill>
                  <a:srgbClr val="FFFFFF"/>
                </a:solidFill>
                <a:latin typeface="M PLUS 1p"/>
                <a:ea typeface="M PLUS 1p"/>
                <a:cs typeface="M PLUS 1p"/>
                <a:sym typeface="M PLUS 1p"/>
              </a:rPr>
              <a:t>の</a:t>
            </a:r>
            <a:r>
              <a:rPr b="1" lang="ja" sz="4000">
                <a:solidFill>
                  <a:srgbClr val="FFFFFF"/>
                </a:solidFill>
                <a:latin typeface="M PLUS 1p"/>
                <a:ea typeface="M PLUS 1p"/>
                <a:cs typeface="M PLUS 1p"/>
                <a:sym typeface="M PLUS 1p"/>
              </a:rPr>
              <a:t>強み</a:t>
            </a:r>
            <a:r>
              <a:rPr b="1" lang="ja" sz="3600">
                <a:solidFill>
                  <a:srgbClr val="FFFFFF"/>
                </a:solidFill>
                <a:latin typeface="M PLUS 1p"/>
                <a:ea typeface="M PLUS 1p"/>
                <a:cs typeface="M PLUS 1p"/>
                <a:sym typeface="M PLUS 1p"/>
              </a:rPr>
              <a:t>を</a:t>
            </a:r>
            <a:r>
              <a:rPr b="1" lang="ja" sz="4000">
                <a:solidFill>
                  <a:srgbClr val="FFFFFF"/>
                </a:solidFill>
                <a:latin typeface="M PLUS 1p"/>
                <a:ea typeface="M PLUS 1p"/>
                <a:cs typeface="M PLUS 1p"/>
                <a:sym typeface="M PLUS 1p"/>
              </a:rPr>
              <a:t>発信し、顧客</a:t>
            </a:r>
            <a:r>
              <a:rPr b="1" lang="ja" sz="3600">
                <a:solidFill>
                  <a:srgbClr val="FFFFFF"/>
                </a:solidFill>
                <a:latin typeface="M PLUS 1p"/>
                <a:ea typeface="M PLUS 1p"/>
                <a:cs typeface="M PLUS 1p"/>
                <a:sym typeface="M PLUS 1p"/>
              </a:rPr>
              <a:t>を</a:t>
            </a:r>
            <a:r>
              <a:rPr b="1" lang="ja" sz="4000">
                <a:solidFill>
                  <a:srgbClr val="FFFFFF"/>
                </a:solidFill>
                <a:latin typeface="M PLUS 1p"/>
                <a:ea typeface="M PLUS 1p"/>
                <a:cs typeface="M PLUS 1p"/>
                <a:sym typeface="M PLUS 1p"/>
              </a:rPr>
              <a:t>育成するメール施策</a:t>
            </a:r>
            <a:endParaRPr b="1" sz="4000">
              <a:solidFill>
                <a:srgbClr val="FFFFFF"/>
              </a:solidFill>
              <a:latin typeface="M PLUS 1p"/>
              <a:ea typeface="M PLUS 1p"/>
              <a:cs typeface="M PLUS 1p"/>
              <a:sym typeface="M PLUS 1p"/>
            </a:endParaRPr>
          </a:p>
        </p:txBody>
      </p:sp>
      <p:sp>
        <p:nvSpPr>
          <p:cNvPr id="311" name="Google Shape;311;p27"/>
          <p:cNvSpPr/>
          <p:nvPr/>
        </p:nvSpPr>
        <p:spPr>
          <a:xfrm>
            <a:off x="573938" y="129535"/>
            <a:ext cx="1299600" cy="1299600"/>
          </a:xfrm>
          <a:prstGeom prst="ellipse">
            <a:avLst/>
          </a:prstGeom>
          <a:solidFill>
            <a:srgbClr val="FFFFFF"/>
          </a:solidFill>
          <a:ln cap="flat" cmpd="sng" w="38100">
            <a:solidFill>
              <a:srgbClr val="3F7AD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312" name="Google Shape;312;p27"/>
          <p:cNvSpPr txBox="1"/>
          <p:nvPr/>
        </p:nvSpPr>
        <p:spPr>
          <a:xfrm>
            <a:off x="513160" y="252535"/>
            <a:ext cx="1363800" cy="1299600"/>
          </a:xfrm>
          <a:prstGeom prst="rect">
            <a:avLst/>
          </a:prstGeom>
          <a:noFill/>
          <a:ln>
            <a:noFill/>
          </a:ln>
        </p:spPr>
        <p:txBody>
          <a:bodyPr anchorCtr="0" anchor="t" bIns="182850" lIns="182850" spcFirstLastPara="1" rIns="182850" wrap="square" tIns="182850">
            <a:noAutofit/>
          </a:bodyPr>
          <a:lstStyle/>
          <a:p>
            <a:pPr indent="0" lvl="0" marL="0" marR="0" rtl="0" algn="ctr">
              <a:lnSpc>
                <a:spcPct val="90000"/>
              </a:lnSpc>
              <a:spcBef>
                <a:spcPts val="0"/>
              </a:spcBef>
              <a:spcAft>
                <a:spcPts val="0"/>
              </a:spcAft>
              <a:buNone/>
            </a:pPr>
            <a:r>
              <a:rPr lang="ja" sz="2800">
                <a:solidFill>
                  <a:srgbClr val="3F7AD8"/>
                </a:solidFill>
                <a:latin typeface="M PLUS 1p ExtraBold"/>
                <a:ea typeface="M PLUS 1p ExtraBold"/>
                <a:cs typeface="M PLUS 1p ExtraBold"/>
                <a:sym typeface="M PLUS 1p ExtraBold"/>
              </a:rPr>
              <a:t>検知</a:t>
            </a:r>
            <a:endParaRPr sz="2800">
              <a:solidFill>
                <a:srgbClr val="3F7AD8"/>
              </a:solidFill>
              <a:latin typeface="M PLUS 1p ExtraBold"/>
              <a:ea typeface="M PLUS 1p ExtraBold"/>
              <a:cs typeface="M PLUS 1p ExtraBold"/>
              <a:sym typeface="M PLUS 1p ExtraBold"/>
            </a:endParaRPr>
          </a:p>
          <a:p>
            <a:pPr indent="0" lvl="0" marL="0" marR="0" rtl="0" algn="ctr">
              <a:lnSpc>
                <a:spcPct val="90000"/>
              </a:lnSpc>
              <a:spcBef>
                <a:spcPts val="0"/>
              </a:spcBef>
              <a:spcAft>
                <a:spcPts val="0"/>
              </a:spcAft>
              <a:buNone/>
            </a:pPr>
            <a:r>
              <a:rPr lang="ja" sz="2800">
                <a:solidFill>
                  <a:srgbClr val="3F7AD8"/>
                </a:solidFill>
                <a:latin typeface="M PLUS 1p ExtraBold"/>
                <a:ea typeface="M PLUS 1p ExtraBold"/>
                <a:cs typeface="M PLUS 1p ExtraBold"/>
                <a:sym typeface="M PLUS 1p ExtraBold"/>
              </a:rPr>
              <a:t>する</a:t>
            </a:r>
            <a:endParaRPr i="0" sz="2800" u="none" cap="none" strike="noStrike">
              <a:solidFill>
                <a:srgbClr val="3F7AD8"/>
              </a:solidFill>
              <a:latin typeface="M PLUS 1p ExtraBold"/>
              <a:ea typeface="M PLUS 1p ExtraBold"/>
              <a:cs typeface="M PLUS 1p ExtraBold"/>
              <a:sym typeface="M PLUS 1p ExtraBold"/>
            </a:endParaRPr>
          </a:p>
        </p:txBody>
      </p:sp>
      <p:sp>
        <p:nvSpPr>
          <p:cNvPr id="313" name="Google Shape;313;p27"/>
          <p:cNvSpPr txBox="1"/>
          <p:nvPr/>
        </p:nvSpPr>
        <p:spPr>
          <a:xfrm>
            <a:off x="8472458" y="4663217"/>
            <a:ext cx="549000" cy="393600"/>
          </a:xfrm>
          <a:prstGeom prst="rect">
            <a:avLst/>
          </a:prstGeom>
          <a:noFill/>
          <a:ln>
            <a:noFill/>
          </a:ln>
        </p:spPr>
        <p:txBody>
          <a:bodyPr anchorCtr="0" anchor="ctr" bIns="182850" lIns="182850" spcFirstLastPara="1" rIns="182850" wrap="square" tIns="182850">
            <a:normAutofit fontScale="25000" lnSpcReduction="20000"/>
          </a:bodyPr>
          <a:lstStyle/>
          <a:p>
            <a:pPr indent="0" lvl="0" marL="0" rtl="0" algn="r">
              <a:spcBef>
                <a:spcPts val="0"/>
              </a:spcBef>
              <a:spcAft>
                <a:spcPts val="0"/>
              </a:spcAft>
              <a:buNone/>
            </a:pPr>
            <a:fld id="{00000000-1234-1234-1234-123412341234}" type="slidenum">
              <a:rPr lang="ja" sz="2000">
                <a:solidFill>
                  <a:srgbClr val="999999"/>
                </a:solidFill>
              </a:rPr>
              <a:t>‹#›</a:t>
            </a:fld>
            <a:endParaRPr sz="2000">
              <a:solidFill>
                <a:srgbClr val="999999"/>
              </a:solidFill>
            </a:endParaRPr>
          </a:p>
        </p:txBody>
      </p:sp>
      <p:sp>
        <p:nvSpPr>
          <p:cNvPr id="314" name="Google Shape;314;p27"/>
          <p:cNvSpPr txBox="1"/>
          <p:nvPr/>
        </p:nvSpPr>
        <p:spPr>
          <a:xfrm>
            <a:off x="10303350" y="3291600"/>
            <a:ext cx="7417200" cy="57036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None/>
            </a:pPr>
            <a:r>
              <a:rPr lang="ja" sz="2200">
                <a:solidFill>
                  <a:srgbClr val="171950"/>
                </a:solidFill>
                <a:latin typeface="M PLUS 1p"/>
                <a:ea typeface="M PLUS 1p"/>
                <a:cs typeface="M PLUS 1p"/>
                <a:sym typeface="M PLUS 1p"/>
              </a:rPr>
              <a:t>難しく使いこなせないスコアリング設計もおまかせ！</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rPr lang="ja" sz="2200">
                <a:solidFill>
                  <a:srgbClr val="171950"/>
                </a:solidFill>
                <a:latin typeface="M PLUS 1p"/>
                <a:ea typeface="M PLUS 1p"/>
                <a:cs typeface="M PLUS 1p"/>
                <a:sym typeface="M PLUS 1p"/>
              </a:rPr>
              <a:t>1,300社のご支援実績から、商談につながりやすい行動を特定しています。あらかじめ検知条件をセットしているため、検討度の高まった優先すべきリードの特定を1clickで始めることが可能です。</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rPr lang="ja" sz="2200">
                <a:solidFill>
                  <a:srgbClr val="171950"/>
                </a:solidFill>
                <a:latin typeface="M PLUS 1p"/>
                <a:ea typeface="M PLUS 1p"/>
                <a:cs typeface="M PLUS 1p"/>
                <a:sym typeface="M PLUS 1p"/>
              </a:rPr>
              <a:t>運用が始まり傾向がわかったあとは、チューニングをし、検知精度をあげることも簡単にできます。</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rPr lang="ja" sz="2200">
                <a:solidFill>
                  <a:srgbClr val="171950"/>
                </a:solidFill>
                <a:latin typeface="M PLUS 1p"/>
                <a:ea typeface="M PLUS 1p"/>
                <a:cs typeface="M PLUS 1p"/>
                <a:sym typeface="M PLUS 1p"/>
              </a:rPr>
              <a:t>リードに対して課題解決につながる情報や自社の強みを積極的に発信して行動履歴を蓄積し検知することで、効率的な商談機会創出をしていきましょう！</a:t>
            </a:r>
            <a:endParaRPr sz="2200">
              <a:solidFill>
                <a:srgbClr val="171950"/>
              </a:solidFill>
              <a:latin typeface="M PLUS 1p"/>
              <a:ea typeface="M PLUS 1p"/>
              <a:cs typeface="M PLUS 1p"/>
              <a:sym typeface="M PLUS 1p"/>
            </a:endParaRPr>
          </a:p>
        </p:txBody>
      </p:sp>
      <p:sp>
        <p:nvSpPr>
          <p:cNvPr id="315" name="Google Shape;315;p27"/>
          <p:cNvSpPr txBox="1"/>
          <p:nvPr/>
        </p:nvSpPr>
        <p:spPr>
          <a:xfrm>
            <a:off x="753150" y="1838750"/>
            <a:ext cx="16967400" cy="1308600"/>
          </a:xfrm>
          <a:prstGeom prst="rect">
            <a:avLst/>
          </a:prstGeom>
          <a:noFill/>
          <a:ln>
            <a:noFill/>
          </a:ln>
        </p:spPr>
        <p:txBody>
          <a:bodyPr anchorCtr="0" anchor="t" bIns="182850" lIns="182850" spcFirstLastPara="1" rIns="182850" wrap="square" tIns="182850">
            <a:noAutofit/>
          </a:bodyPr>
          <a:lstStyle/>
          <a:p>
            <a:pPr indent="0" lvl="0" marL="0" marR="0" rtl="0" algn="l">
              <a:lnSpc>
                <a:spcPct val="115000"/>
              </a:lnSpc>
              <a:spcBef>
                <a:spcPts val="0"/>
              </a:spcBef>
              <a:spcAft>
                <a:spcPts val="0"/>
              </a:spcAft>
              <a:buNone/>
            </a:pPr>
            <a:r>
              <a:rPr lang="ja" sz="4600">
                <a:solidFill>
                  <a:srgbClr val="171950"/>
                </a:solidFill>
                <a:latin typeface="M PLUS 1p ExtraBold"/>
                <a:ea typeface="M PLUS 1p ExtraBold"/>
                <a:cs typeface="M PLUS 1p ExtraBold"/>
                <a:sym typeface="M PLUS 1p ExtraBold"/>
              </a:rPr>
              <a:t>1clickで検知開始！難しい設計不要</a:t>
            </a:r>
            <a:r>
              <a:rPr lang="ja" sz="3000">
                <a:solidFill>
                  <a:srgbClr val="171950"/>
                </a:solidFill>
                <a:latin typeface="M PLUS 1p ExtraBold"/>
                <a:ea typeface="M PLUS 1p ExtraBold"/>
                <a:cs typeface="M PLUS 1p ExtraBold"/>
                <a:sym typeface="M PLUS 1p ExtraBold"/>
              </a:rPr>
              <a:t>で</a:t>
            </a:r>
            <a:r>
              <a:rPr lang="ja" sz="4600">
                <a:solidFill>
                  <a:srgbClr val="171950"/>
                </a:solidFill>
                <a:latin typeface="M PLUS 1p ExtraBold"/>
                <a:ea typeface="M PLUS 1p ExtraBold"/>
                <a:cs typeface="M PLUS 1p ExtraBold"/>
                <a:sym typeface="M PLUS 1p ExtraBold"/>
              </a:rPr>
              <a:t>リード</a:t>
            </a:r>
            <a:r>
              <a:rPr lang="ja" sz="3000">
                <a:solidFill>
                  <a:srgbClr val="171950"/>
                </a:solidFill>
                <a:latin typeface="M PLUS 1p ExtraBold"/>
                <a:ea typeface="M PLUS 1p ExtraBold"/>
                <a:cs typeface="M PLUS 1p ExtraBold"/>
                <a:sym typeface="M PLUS 1p ExtraBold"/>
              </a:rPr>
              <a:t>の</a:t>
            </a:r>
            <a:r>
              <a:rPr lang="ja" sz="4600">
                <a:solidFill>
                  <a:srgbClr val="171950"/>
                </a:solidFill>
                <a:latin typeface="M PLUS 1p ExtraBold"/>
                <a:ea typeface="M PLUS 1p ExtraBold"/>
                <a:cs typeface="M PLUS 1p ExtraBold"/>
                <a:sym typeface="M PLUS 1p ExtraBold"/>
              </a:rPr>
              <a:t>優先順位がわかる</a:t>
            </a:r>
            <a:endParaRPr i="0" sz="4600" u="none" cap="none" strike="noStrike">
              <a:solidFill>
                <a:srgbClr val="171950"/>
              </a:solidFill>
              <a:latin typeface="M PLUS 1p ExtraBold"/>
              <a:ea typeface="M PLUS 1p ExtraBold"/>
              <a:cs typeface="M PLUS 1p ExtraBold"/>
              <a:sym typeface="M PLUS 1p ExtraBold"/>
            </a:endParaRPr>
          </a:p>
        </p:txBody>
      </p:sp>
      <p:pic>
        <p:nvPicPr>
          <p:cNvPr id="316" name="Google Shape;316;p27"/>
          <p:cNvPicPr preferRelativeResize="0"/>
          <p:nvPr/>
        </p:nvPicPr>
        <p:blipFill>
          <a:blip r:embed="rId3">
            <a:alphaModFix/>
          </a:blip>
          <a:stretch>
            <a:fillRect/>
          </a:stretch>
        </p:blipFill>
        <p:spPr>
          <a:xfrm>
            <a:off x="623400" y="3449250"/>
            <a:ext cx="9601553" cy="5560899"/>
          </a:xfrm>
          <a:prstGeom prst="rect">
            <a:avLst/>
          </a:prstGeom>
          <a:noFill/>
          <a:ln>
            <a:noFill/>
          </a:ln>
        </p:spPr>
      </p:pic>
      <p:pic>
        <p:nvPicPr>
          <p:cNvPr id="317" name="Google Shape;317;p27"/>
          <p:cNvPicPr preferRelativeResize="0"/>
          <p:nvPr/>
        </p:nvPicPr>
        <p:blipFill rotWithShape="1">
          <a:blip r:embed="rId4">
            <a:alphaModFix/>
          </a:blip>
          <a:srcRect b="13948" l="0" r="0" t="0"/>
          <a:stretch/>
        </p:blipFill>
        <p:spPr>
          <a:xfrm>
            <a:off x="1788200" y="3832600"/>
            <a:ext cx="7305948" cy="4497252"/>
          </a:xfrm>
          <a:prstGeom prst="rect">
            <a:avLst/>
          </a:prstGeom>
          <a:noFill/>
          <a:ln>
            <a:noFill/>
          </a:ln>
        </p:spPr>
      </p:pic>
      <p:pic>
        <p:nvPicPr>
          <p:cNvPr descr="セットされたルールをONにするだけで検知開始！検知されると通知されるので、顧客の検討タイミングを逃さず商談につなげることができます。&#10;詳しくはこちら‣https://ferret-one.com/plan-ma" id="318" name="Google Shape;318;p27" title="ferret One 行動検知で商談機会を逃さない">
            <a:hlinkClick r:id="rId5"/>
          </p:cNvPr>
          <p:cNvPicPr preferRelativeResize="0"/>
          <p:nvPr/>
        </p:nvPicPr>
        <p:blipFill>
          <a:blip r:embed="rId6">
            <a:alphaModFix/>
          </a:blip>
          <a:stretch>
            <a:fillRect/>
          </a:stretch>
        </p:blipFill>
        <p:spPr>
          <a:xfrm>
            <a:off x="1715600" y="3691501"/>
            <a:ext cx="7417200" cy="4759200"/>
          </a:xfrm>
          <a:prstGeom prst="rect">
            <a:avLst/>
          </a:prstGeom>
          <a:noFill/>
          <a:ln>
            <a:noFill/>
          </a:ln>
        </p:spPr>
      </p:pic>
      <p:sp>
        <p:nvSpPr>
          <p:cNvPr id="319" name="Google Shape;319;p27"/>
          <p:cNvSpPr txBox="1"/>
          <p:nvPr/>
        </p:nvSpPr>
        <p:spPr>
          <a:xfrm>
            <a:off x="9998550" y="8728250"/>
            <a:ext cx="7572600" cy="10242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Clr>
                <a:srgbClr val="000000"/>
              </a:buClr>
              <a:buSzPts val="2200"/>
              <a:buFont typeface="Arial"/>
              <a:buNone/>
            </a:pPr>
            <a:r>
              <a:rPr lang="ja" sz="2600">
                <a:solidFill>
                  <a:srgbClr val="FF0080"/>
                </a:solidFill>
                <a:latin typeface="M PLUS 1p Black"/>
                <a:ea typeface="M PLUS 1p Black"/>
                <a:cs typeface="M PLUS 1p Black"/>
                <a:sym typeface="M PLUS 1p Black"/>
              </a:rPr>
              <a:t>クリックすると動画を確認できます</a:t>
            </a:r>
            <a:endParaRPr sz="3000">
              <a:solidFill>
                <a:srgbClr val="FF0080"/>
              </a:solidFill>
              <a:latin typeface="M PLUS 1p Black"/>
              <a:ea typeface="M PLUS 1p Black"/>
              <a:cs typeface="M PLUS 1p Black"/>
              <a:sym typeface="M PLUS 1p Black"/>
            </a:endParaRPr>
          </a:p>
        </p:txBody>
      </p:sp>
      <p:pic>
        <p:nvPicPr>
          <p:cNvPr id="320" name="Google Shape;320;p27"/>
          <p:cNvPicPr preferRelativeResize="0"/>
          <p:nvPr/>
        </p:nvPicPr>
        <p:blipFill>
          <a:blip r:embed="rId7">
            <a:alphaModFix/>
          </a:blip>
          <a:stretch>
            <a:fillRect/>
          </a:stretch>
        </p:blipFill>
        <p:spPr>
          <a:xfrm rot="-329875">
            <a:off x="9065311" y="8421314"/>
            <a:ext cx="871877" cy="9572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8"/>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
        <p:nvSpPr>
          <p:cNvPr id="326" name="Google Shape;326;p28"/>
          <p:cNvSpPr txBox="1"/>
          <p:nvPr>
            <p:ph type="title"/>
          </p:nvPr>
        </p:nvSpPr>
        <p:spPr>
          <a:xfrm>
            <a:off x="471000" y="127756"/>
            <a:ext cx="141396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latin typeface="M PLUS 1p"/>
                <a:ea typeface="M PLUS 1p"/>
                <a:cs typeface="M PLUS 1p"/>
                <a:sym typeface="M PLUS 1p"/>
              </a:rPr>
              <a:t>集客</a:t>
            </a:r>
            <a:r>
              <a:rPr lang="ja" sz="3600">
                <a:latin typeface="M PLUS 1p"/>
                <a:ea typeface="M PLUS 1p"/>
                <a:cs typeface="M PLUS 1p"/>
                <a:sym typeface="M PLUS 1p"/>
              </a:rPr>
              <a:t>にも</a:t>
            </a:r>
            <a:r>
              <a:rPr lang="ja">
                <a:latin typeface="M PLUS 1p"/>
                <a:ea typeface="M PLUS 1p"/>
                <a:cs typeface="M PLUS 1p"/>
                <a:sym typeface="M PLUS 1p"/>
              </a:rPr>
              <a:t>育成</a:t>
            </a:r>
            <a:r>
              <a:rPr lang="ja" sz="3600">
                <a:latin typeface="M PLUS 1p"/>
                <a:ea typeface="M PLUS 1p"/>
                <a:cs typeface="M PLUS 1p"/>
                <a:sym typeface="M PLUS 1p"/>
              </a:rPr>
              <a:t>にも</a:t>
            </a:r>
            <a:r>
              <a:rPr lang="ja">
                <a:latin typeface="M PLUS 1p"/>
                <a:ea typeface="M PLUS 1p"/>
                <a:cs typeface="M PLUS 1p"/>
                <a:sym typeface="M PLUS 1p"/>
              </a:rPr>
              <a:t>有効</a:t>
            </a:r>
            <a:r>
              <a:rPr lang="ja" sz="3600">
                <a:latin typeface="M PLUS 1p"/>
                <a:ea typeface="M PLUS 1p"/>
                <a:cs typeface="M PLUS 1p"/>
                <a:sym typeface="M PLUS 1p"/>
              </a:rPr>
              <a:t>な</a:t>
            </a:r>
            <a:r>
              <a:rPr lang="ja">
                <a:latin typeface="M PLUS 1p"/>
                <a:ea typeface="M PLUS 1p"/>
                <a:cs typeface="M PLUS 1p"/>
                <a:sym typeface="M PLUS 1p"/>
              </a:rPr>
              <a:t>セミナー施策</a:t>
            </a:r>
            <a:r>
              <a:rPr lang="ja">
                <a:latin typeface="M PLUS 1p"/>
                <a:ea typeface="M PLUS 1p"/>
                <a:cs typeface="M PLUS 1p"/>
                <a:sym typeface="M PLUS 1p"/>
              </a:rPr>
              <a:t>（来年実装予定）</a:t>
            </a:r>
            <a:endParaRPr/>
          </a:p>
        </p:txBody>
      </p:sp>
      <p:sp>
        <p:nvSpPr>
          <p:cNvPr id="327" name="Google Shape;327;p28"/>
          <p:cNvSpPr txBox="1"/>
          <p:nvPr/>
        </p:nvSpPr>
        <p:spPr>
          <a:xfrm>
            <a:off x="8472458" y="4663217"/>
            <a:ext cx="549000" cy="393600"/>
          </a:xfrm>
          <a:prstGeom prst="rect">
            <a:avLst/>
          </a:prstGeom>
          <a:noFill/>
          <a:ln>
            <a:noFill/>
          </a:ln>
        </p:spPr>
        <p:txBody>
          <a:bodyPr anchorCtr="0" anchor="ctr" bIns="182850" lIns="182850" spcFirstLastPara="1" rIns="182850" wrap="square" tIns="182850">
            <a:normAutofit fontScale="25000" lnSpcReduction="20000"/>
          </a:bodyPr>
          <a:lstStyle/>
          <a:p>
            <a:pPr indent="0" lvl="0" marL="0" rtl="0" algn="r">
              <a:spcBef>
                <a:spcPts val="0"/>
              </a:spcBef>
              <a:spcAft>
                <a:spcPts val="0"/>
              </a:spcAft>
              <a:buNone/>
            </a:pPr>
            <a:fld id="{00000000-1234-1234-1234-123412341234}" type="slidenum">
              <a:rPr lang="ja" sz="2000">
                <a:solidFill>
                  <a:srgbClr val="999999"/>
                </a:solidFill>
              </a:rPr>
              <a:t>‹#›</a:t>
            </a:fld>
            <a:endParaRPr sz="2000">
              <a:solidFill>
                <a:srgbClr val="999999"/>
              </a:solidFill>
            </a:endParaRPr>
          </a:p>
        </p:txBody>
      </p:sp>
      <p:sp>
        <p:nvSpPr>
          <p:cNvPr id="328" name="Google Shape;328;p28"/>
          <p:cNvSpPr txBox="1"/>
          <p:nvPr/>
        </p:nvSpPr>
        <p:spPr>
          <a:xfrm>
            <a:off x="10303350" y="3444000"/>
            <a:ext cx="7417200" cy="5949000"/>
          </a:xfrm>
          <a:prstGeom prst="rect">
            <a:avLst/>
          </a:prstGeom>
          <a:noFill/>
          <a:ln>
            <a:noFill/>
          </a:ln>
        </p:spPr>
        <p:txBody>
          <a:bodyPr anchorCtr="0" anchor="t" bIns="182850" lIns="182850" spcFirstLastPara="1" rIns="182850" wrap="square" tIns="182850">
            <a:noAutofit/>
          </a:bodyPr>
          <a:lstStyle/>
          <a:p>
            <a:pPr indent="0" lvl="0" marL="0" rtl="0" algn="l">
              <a:lnSpc>
                <a:spcPct val="115000"/>
              </a:lnSpc>
              <a:spcBef>
                <a:spcPts val="0"/>
              </a:spcBef>
              <a:spcAft>
                <a:spcPts val="0"/>
              </a:spcAft>
              <a:buNone/>
            </a:pPr>
            <a:r>
              <a:rPr lang="ja" sz="2200">
                <a:solidFill>
                  <a:srgbClr val="171950"/>
                </a:solidFill>
                <a:latin typeface="M PLUS 1p"/>
                <a:ea typeface="M PLUS 1p"/>
                <a:cs typeface="M PLUS 1p"/>
                <a:sym typeface="M PLUS 1p"/>
              </a:rPr>
              <a:t>ferret Oneでは、作業工程の多いセミナーの運営から振り返りまでの業務を圧倒的に効率化するツールを開発しています。</a:t>
            </a:r>
            <a:endParaRPr sz="2200">
              <a:solidFill>
                <a:srgbClr val="171950"/>
              </a:solidFill>
              <a:latin typeface="M PLUS 1p"/>
              <a:ea typeface="M PLUS 1p"/>
              <a:cs typeface="M PLUS 1p"/>
              <a:sym typeface="M PLUS 1p"/>
            </a:endParaRPr>
          </a:p>
          <a:p>
            <a:pPr indent="0" lvl="0" marL="0" rtl="0" algn="l">
              <a:lnSpc>
                <a:spcPct val="115000"/>
              </a:lnSpc>
              <a:spcBef>
                <a:spcPts val="0"/>
              </a:spcBef>
              <a:spcAft>
                <a:spcPts val="0"/>
              </a:spcAft>
              <a:buNone/>
            </a:pPr>
            <a:r>
              <a:t/>
            </a:r>
            <a:endParaRPr sz="2200">
              <a:solidFill>
                <a:srgbClr val="171950"/>
              </a:solidFill>
              <a:latin typeface="M PLUS 1p"/>
              <a:ea typeface="M PLUS 1p"/>
              <a:cs typeface="M PLUS 1p"/>
              <a:sym typeface="M PLUS 1p"/>
            </a:endParaRPr>
          </a:p>
          <a:p>
            <a:pPr indent="0" lvl="0" marL="0" rtl="0" algn="l">
              <a:lnSpc>
                <a:spcPct val="115000"/>
              </a:lnSpc>
              <a:spcBef>
                <a:spcPts val="0"/>
              </a:spcBef>
              <a:spcAft>
                <a:spcPts val="0"/>
              </a:spcAft>
              <a:buNone/>
            </a:pPr>
            <a:r>
              <a:rPr lang="ja" sz="2200">
                <a:solidFill>
                  <a:srgbClr val="171950"/>
                </a:solidFill>
                <a:latin typeface="M PLUS 1p"/>
                <a:ea typeface="M PLUS 1p"/>
                <a:cs typeface="M PLUS 1p"/>
                <a:sym typeface="M PLUS 1p"/>
              </a:rPr>
              <a:t>作りたいセミナーのカテゴリを選んで画像と文章を変更するだけであっという間にセミナーLPとフォームが出来上がります。</a:t>
            </a:r>
            <a:endParaRPr sz="2200">
              <a:solidFill>
                <a:srgbClr val="171950"/>
              </a:solidFill>
              <a:latin typeface="M PLUS 1p"/>
              <a:ea typeface="M PLUS 1p"/>
              <a:cs typeface="M PLUS 1p"/>
              <a:sym typeface="M PLUS 1p"/>
            </a:endParaRPr>
          </a:p>
          <a:p>
            <a:pPr indent="0" lvl="0" marL="0" rtl="0" algn="l">
              <a:lnSpc>
                <a:spcPct val="115000"/>
              </a:lnSpc>
              <a:spcBef>
                <a:spcPts val="0"/>
              </a:spcBef>
              <a:spcAft>
                <a:spcPts val="0"/>
              </a:spcAft>
              <a:buNone/>
            </a:pPr>
            <a:r>
              <a:rPr lang="ja" sz="2200">
                <a:solidFill>
                  <a:srgbClr val="171950"/>
                </a:solidFill>
                <a:latin typeface="M PLUS 1p"/>
                <a:ea typeface="M PLUS 1p"/>
                <a:cs typeface="M PLUS 1p"/>
                <a:sym typeface="M PLUS 1p"/>
              </a:rPr>
              <a:t>セミナーで必要なメールもセットで出来上がり、Zoomとも連携するので開催後の集計も簡単に。やることの多いセミナー運営の作業が圧倒的に短縮ができます！</a:t>
            </a:r>
            <a:endParaRPr sz="2200">
              <a:solidFill>
                <a:srgbClr val="171950"/>
              </a:solidFill>
              <a:latin typeface="M PLUS 1p"/>
              <a:ea typeface="M PLUS 1p"/>
              <a:cs typeface="M PLUS 1p"/>
              <a:sym typeface="M PLUS 1p"/>
            </a:endParaRPr>
          </a:p>
        </p:txBody>
      </p:sp>
      <p:sp>
        <p:nvSpPr>
          <p:cNvPr id="329" name="Google Shape;329;p28"/>
          <p:cNvSpPr txBox="1"/>
          <p:nvPr/>
        </p:nvSpPr>
        <p:spPr>
          <a:xfrm>
            <a:off x="1057950" y="1838750"/>
            <a:ext cx="16967400" cy="1308600"/>
          </a:xfrm>
          <a:prstGeom prst="rect">
            <a:avLst/>
          </a:prstGeom>
          <a:noFill/>
          <a:ln>
            <a:noFill/>
          </a:ln>
        </p:spPr>
        <p:txBody>
          <a:bodyPr anchorCtr="0" anchor="t" bIns="182850" lIns="182850" spcFirstLastPara="1" rIns="182850" wrap="square" tIns="182850">
            <a:noAutofit/>
          </a:bodyPr>
          <a:lstStyle/>
          <a:p>
            <a:pPr indent="0" lvl="0" marL="0" marR="0" rtl="0" algn="l">
              <a:lnSpc>
                <a:spcPct val="115000"/>
              </a:lnSpc>
              <a:spcBef>
                <a:spcPts val="0"/>
              </a:spcBef>
              <a:spcAft>
                <a:spcPts val="0"/>
              </a:spcAft>
              <a:buNone/>
            </a:pPr>
            <a:r>
              <a:rPr lang="ja" sz="4600">
                <a:solidFill>
                  <a:srgbClr val="171950"/>
                </a:solidFill>
                <a:latin typeface="M PLUS 1p ExtraBold"/>
                <a:ea typeface="M PLUS 1p ExtraBold"/>
                <a:cs typeface="M PLUS 1p ExtraBold"/>
                <a:sym typeface="M PLUS 1p ExtraBold"/>
              </a:rPr>
              <a:t>必要な情報をいれるだけ！わずか30</a:t>
            </a:r>
            <a:r>
              <a:rPr lang="ja" sz="3000">
                <a:solidFill>
                  <a:srgbClr val="171950"/>
                </a:solidFill>
                <a:latin typeface="M PLUS 1p ExtraBold"/>
                <a:ea typeface="M PLUS 1p ExtraBold"/>
                <a:cs typeface="M PLUS 1p ExtraBold"/>
                <a:sym typeface="M PLUS 1p ExtraBold"/>
              </a:rPr>
              <a:t>分で</a:t>
            </a:r>
            <a:r>
              <a:rPr lang="ja" sz="4600">
                <a:solidFill>
                  <a:srgbClr val="171950"/>
                </a:solidFill>
                <a:latin typeface="M PLUS 1p ExtraBold"/>
                <a:ea typeface="M PLUS 1p ExtraBold"/>
                <a:cs typeface="M PLUS 1p ExtraBold"/>
                <a:sym typeface="M PLUS 1p ExtraBold"/>
              </a:rPr>
              <a:t>セミナー準備が完了</a:t>
            </a:r>
            <a:endParaRPr i="0" sz="4600" u="none" cap="none" strike="noStrike">
              <a:solidFill>
                <a:srgbClr val="171950"/>
              </a:solidFill>
              <a:latin typeface="M PLUS 1p ExtraBold"/>
              <a:ea typeface="M PLUS 1p ExtraBold"/>
              <a:cs typeface="M PLUS 1p ExtraBold"/>
              <a:sym typeface="M PLUS 1p ExtraBold"/>
            </a:endParaRPr>
          </a:p>
        </p:txBody>
      </p:sp>
      <p:pic>
        <p:nvPicPr>
          <p:cNvPr id="330" name="Google Shape;330;p28"/>
          <p:cNvPicPr preferRelativeResize="0"/>
          <p:nvPr/>
        </p:nvPicPr>
        <p:blipFill>
          <a:blip r:embed="rId3">
            <a:alphaModFix/>
          </a:blip>
          <a:stretch>
            <a:fillRect/>
          </a:stretch>
        </p:blipFill>
        <p:spPr>
          <a:xfrm>
            <a:off x="623400" y="3449250"/>
            <a:ext cx="9601553" cy="5560899"/>
          </a:xfrm>
          <a:prstGeom prst="rect">
            <a:avLst/>
          </a:prstGeom>
          <a:noFill/>
          <a:ln>
            <a:noFill/>
          </a:ln>
        </p:spPr>
      </p:pic>
      <p:pic>
        <p:nvPicPr>
          <p:cNvPr descr="セミナーページ制作、メール送付もAIアシスタントで作業工数効率化！Zoomとの連携でレポーティングもすぐにできます。BtoBマーケティングはこれ１つで！｜ferret One&#10;詳しくはこちら‣https://ferret-one.com/ai-assistant" id="331" name="Google Shape;331;p28" title="ferret One セミナー業務が圧倒的に簡単に">
            <a:hlinkClick r:id="rId4"/>
          </p:cNvPr>
          <p:cNvPicPr preferRelativeResize="0"/>
          <p:nvPr/>
        </p:nvPicPr>
        <p:blipFill>
          <a:blip r:embed="rId5">
            <a:alphaModFix/>
          </a:blip>
          <a:stretch>
            <a:fillRect/>
          </a:stretch>
        </p:blipFill>
        <p:spPr>
          <a:xfrm>
            <a:off x="1715575" y="3737550"/>
            <a:ext cx="7417200" cy="4757750"/>
          </a:xfrm>
          <a:prstGeom prst="rect">
            <a:avLst/>
          </a:prstGeom>
          <a:noFill/>
          <a:ln>
            <a:noFill/>
          </a:ln>
        </p:spPr>
      </p:pic>
      <p:sp>
        <p:nvSpPr>
          <p:cNvPr id="332" name="Google Shape;332;p28"/>
          <p:cNvSpPr txBox="1"/>
          <p:nvPr/>
        </p:nvSpPr>
        <p:spPr>
          <a:xfrm>
            <a:off x="9998550" y="8575850"/>
            <a:ext cx="7572600" cy="10242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Clr>
                <a:srgbClr val="000000"/>
              </a:buClr>
              <a:buSzPts val="2200"/>
              <a:buFont typeface="Arial"/>
              <a:buNone/>
            </a:pPr>
            <a:r>
              <a:rPr lang="ja" sz="2600">
                <a:solidFill>
                  <a:srgbClr val="FF0080"/>
                </a:solidFill>
                <a:latin typeface="M PLUS 1p Black"/>
                <a:ea typeface="M PLUS 1p Black"/>
                <a:cs typeface="M PLUS 1p Black"/>
                <a:sym typeface="M PLUS 1p Black"/>
              </a:rPr>
              <a:t>クリックすると動画を確認できます</a:t>
            </a:r>
            <a:endParaRPr sz="3000">
              <a:solidFill>
                <a:srgbClr val="FF0080"/>
              </a:solidFill>
              <a:latin typeface="M PLUS 1p Black"/>
              <a:ea typeface="M PLUS 1p Black"/>
              <a:cs typeface="M PLUS 1p Black"/>
              <a:sym typeface="M PLUS 1p Black"/>
            </a:endParaRPr>
          </a:p>
        </p:txBody>
      </p:sp>
      <p:pic>
        <p:nvPicPr>
          <p:cNvPr id="333" name="Google Shape;333;p28"/>
          <p:cNvPicPr preferRelativeResize="0"/>
          <p:nvPr/>
        </p:nvPicPr>
        <p:blipFill>
          <a:blip r:embed="rId6">
            <a:alphaModFix/>
          </a:blip>
          <a:stretch>
            <a:fillRect/>
          </a:stretch>
        </p:blipFill>
        <p:spPr>
          <a:xfrm rot="-329875">
            <a:off x="9065311" y="8268914"/>
            <a:ext cx="871877" cy="95722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9FC"/>
        </a:solidFill>
      </p:bgPr>
    </p:bg>
    <p:spTree>
      <p:nvGrpSpPr>
        <p:cNvPr id="337" name="Shape 337"/>
        <p:cNvGrpSpPr/>
        <p:nvPr/>
      </p:nvGrpSpPr>
      <p:grpSpPr>
        <a:xfrm>
          <a:off x="0" y="0"/>
          <a:ext cx="0" cy="0"/>
          <a:chOff x="0" y="0"/>
          <a:chExt cx="0" cy="0"/>
        </a:xfrm>
      </p:grpSpPr>
      <p:sp>
        <p:nvSpPr>
          <p:cNvPr id="338" name="Google Shape;338;p29"/>
          <p:cNvSpPr txBox="1"/>
          <p:nvPr>
            <p:ph type="title"/>
          </p:nvPr>
        </p:nvSpPr>
        <p:spPr>
          <a:xfrm>
            <a:off x="1080600" y="4301700"/>
            <a:ext cx="11455200" cy="16836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sz="5600"/>
              <a:t>機能一覧</a:t>
            </a:r>
            <a:endParaRPr sz="5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0"/>
          <p:cNvSpPr txBox="1"/>
          <p:nvPr>
            <p:ph type="title"/>
          </p:nvPr>
        </p:nvSpPr>
        <p:spPr>
          <a:xfrm>
            <a:off x="471000" y="145270"/>
            <a:ext cx="141396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sz="4400"/>
              <a:t>MA</a:t>
            </a:r>
            <a:r>
              <a:rPr lang="ja"/>
              <a:t>機能一覧</a:t>
            </a:r>
            <a:endParaRPr/>
          </a:p>
        </p:txBody>
      </p:sp>
      <p:sp>
        <p:nvSpPr>
          <p:cNvPr id="344" name="Google Shape;344;p30"/>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
        <p:nvSpPr>
          <p:cNvPr id="345" name="Google Shape;345;p30"/>
          <p:cNvSpPr/>
          <p:nvPr/>
        </p:nvSpPr>
        <p:spPr>
          <a:xfrm>
            <a:off x="14281113" y="2800912"/>
            <a:ext cx="3102000" cy="3102000"/>
          </a:xfrm>
          <a:prstGeom prst="ellipse">
            <a:avLst/>
          </a:prstGeom>
          <a:solidFill>
            <a:srgbClr val="C9DAF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46" name="Google Shape;346;p30"/>
          <p:cNvSpPr/>
          <p:nvPr/>
        </p:nvSpPr>
        <p:spPr>
          <a:xfrm>
            <a:off x="1216560" y="2774085"/>
            <a:ext cx="3078000" cy="3078000"/>
          </a:xfrm>
          <a:prstGeom prst="ellipse">
            <a:avLst/>
          </a:prstGeom>
          <a:solidFill>
            <a:srgbClr val="C9DAF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47" name="Google Shape;347;p30"/>
          <p:cNvSpPr/>
          <p:nvPr/>
        </p:nvSpPr>
        <p:spPr>
          <a:xfrm>
            <a:off x="5364788" y="2786235"/>
            <a:ext cx="3078000" cy="3078000"/>
          </a:xfrm>
          <a:prstGeom prst="ellipse">
            <a:avLst/>
          </a:prstGeom>
          <a:solidFill>
            <a:srgbClr val="C9DAF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48" name="Google Shape;348;p30"/>
          <p:cNvSpPr/>
          <p:nvPr/>
        </p:nvSpPr>
        <p:spPr>
          <a:xfrm>
            <a:off x="693133" y="1865380"/>
            <a:ext cx="4064400" cy="6342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50"/>
                </a:solidFill>
                <a:latin typeface="M PLUS 1p"/>
                <a:ea typeface="M PLUS 1p"/>
                <a:cs typeface="M PLUS 1p"/>
                <a:sym typeface="M PLUS 1p"/>
              </a:rPr>
              <a:t>メール</a:t>
            </a:r>
            <a:endParaRPr b="1" sz="2800">
              <a:solidFill>
                <a:srgbClr val="171950"/>
              </a:solidFill>
              <a:latin typeface="M PLUS 1p"/>
              <a:ea typeface="M PLUS 1p"/>
              <a:cs typeface="M PLUS 1p"/>
              <a:sym typeface="M PLUS 1p"/>
            </a:endParaRPr>
          </a:p>
        </p:txBody>
      </p:sp>
      <p:sp>
        <p:nvSpPr>
          <p:cNvPr id="349" name="Google Shape;349;p30"/>
          <p:cNvSpPr/>
          <p:nvPr/>
        </p:nvSpPr>
        <p:spPr>
          <a:xfrm>
            <a:off x="5039906" y="1877530"/>
            <a:ext cx="4064400" cy="6342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50"/>
                </a:solidFill>
                <a:latin typeface="M PLUS 1p"/>
                <a:ea typeface="M PLUS 1p"/>
                <a:cs typeface="M PLUS 1p"/>
                <a:sym typeface="M PLUS 1p"/>
              </a:rPr>
              <a:t>行動検知</a:t>
            </a:r>
            <a:endParaRPr b="1" sz="2800">
              <a:solidFill>
                <a:srgbClr val="171950"/>
              </a:solidFill>
              <a:latin typeface="M PLUS 1p"/>
              <a:ea typeface="M PLUS 1p"/>
              <a:cs typeface="M PLUS 1p"/>
              <a:sym typeface="M PLUS 1p"/>
            </a:endParaRPr>
          </a:p>
        </p:txBody>
      </p:sp>
      <p:sp>
        <p:nvSpPr>
          <p:cNvPr id="350" name="Google Shape;350;p30"/>
          <p:cNvSpPr/>
          <p:nvPr/>
        </p:nvSpPr>
        <p:spPr>
          <a:xfrm>
            <a:off x="13693048" y="1877530"/>
            <a:ext cx="4095600" cy="6390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50"/>
                </a:solidFill>
                <a:latin typeface="M PLUS 1p"/>
                <a:ea typeface="M PLUS 1p"/>
                <a:cs typeface="M PLUS 1p"/>
                <a:sym typeface="M PLUS 1p"/>
              </a:rPr>
              <a:t>セミナー</a:t>
            </a:r>
            <a:endParaRPr b="1" sz="2800">
              <a:solidFill>
                <a:srgbClr val="171950"/>
              </a:solidFill>
              <a:latin typeface="M PLUS 1p"/>
              <a:ea typeface="M PLUS 1p"/>
              <a:cs typeface="M PLUS 1p"/>
              <a:sym typeface="M PLUS 1p"/>
            </a:endParaRPr>
          </a:p>
        </p:txBody>
      </p:sp>
      <p:sp>
        <p:nvSpPr>
          <p:cNvPr id="351" name="Google Shape;351;p30"/>
          <p:cNvSpPr/>
          <p:nvPr/>
        </p:nvSpPr>
        <p:spPr>
          <a:xfrm>
            <a:off x="799100" y="6126600"/>
            <a:ext cx="3792600" cy="3307800"/>
          </a:xfrm>
          <a:prstGeom prst="rect">
            <a:avLst/>
          </a:prstGeom>
          <a:solidFill>
            <a:srgbClr val="FFFFFF"/>
          </a:solidFill>
          <a:ln cap="flat" cmpd="sng" w="9525">
            <a:solidFill>
              <a:srgbClr val="CFE2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AIが文章を作成？！</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コピペだけでメール作成</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t/>
            </a:r>
            <a:endParaRPr sz="24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特徴を伝えるだけで</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URLを読み込ませるだけで簡単にメールを作成！</a:t>
            </a:r>
            <a:endParaRPr sz="2000">
              <a:solidFill>
                <a:srgbClr val="17194F"/>
              </a:solidFill>
              <a:latin typeface="M PLUS 1p"/>
              <a:ea typeface="M PLUS 1p"/>
              <a:cs typeface="M PLUS 1p"/>
              <a:sym typeface="M PLUS 1p"/>
            </a:endParaRPr>
          </a:p>
        </p:txBody>
      </p:sp>
      <p:sp>
        <p:nvSpPr>
          <p:cNvPr id="352" name="Google Shape;352;p30"/>
          <p:cNvSpPr/>
          <p:nvPr/>
        </p:nvSpPr>
        <p:spPr>
          <a:xfrm>
            <a:off x="5260808" y="6155950"/>
            <a:ext cx="3792600" cy="3307800"/>
          </a:xfrm>
          <a:prstGeom prst="rect">
            <a:avLst/>
          </a:prstGeom>
          <a:solidFill>
            <a:srgbClr val="FFFFFF"/>
          </a:solidFill>
          <a:ln cap="flat" cmpd="sng" w="9525">
            <a:solidFill>
              <a:srgbClr val="CFE2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再訪問を逃さない！</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顧客の行動を検知</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t/>
            </a:r>
            <a:endParaRPr sz="24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行動履歴を取得することで再訪問した顧客がCVしなくても検知が可能に</a:t>
            </a:r>
            <a:endParaRPr sz="2000">
              <a:solidFill>
                <a:srgbClr val="17194F"/>
              </a:solidFill>
              <a:latin typeface="M PLUS 1p"/>
              <a:ea typeface="M PLUS 1p"/>
              <a:cs typeface="M PLUS 1p"/>
              <a:sym typeface="M PLUS 1p"/>
            </a:endParaRPr>
          </a:p>
        </p:txBody>
      </p:sp>
      <p:sp>
        <p:nvSpPr>
          <p:cNvPr id="353" name="Google Shape;353;p30"/>
          <p:cNvSpPr/>
          <p:nvPr/>
        </p:nvSpPr>
        <p:spPr>
          <a:xfrm>
            <a:off x="13935800" y="6187250"/>
            <a:ext cx="3792600" cy="3307800"/>
          </a:xfrm>
          <a:prstGeom prst="rect">
            <a:avLst/>
          </a:prstGeom>
          <a:solidFill>
            <a:srgbClr val="FFFFFF"/>
          </a:solidFill>
          <a:ln cap="flat" cmpd="sng" w="9525">
            <a:solidFill>
              <a:srgbClr val="CFE2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工程の多いセミナー運営をたったの30分で</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t/>
            </a:r>
            <a:endParaRPr sz="24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必要情報を入力すると</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LP作成からメール一式</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振り返りまで楽々簡単</a:t>
            </a:r>
            <a:endParaRPr sz="2000">
              <a:solidFill>
                <a:srgbClr val="17194F"/>
              </a:solidFill>
              <a:latin typeface="M PLUS 1p"/>
              <a:ea typeface="M PLUS 1p"/>
              <a:cs typeface="M PLUS 1p"/>
              <a:sym typeface="M PLUS 1p"/>
            </a:endParaRPr>
          </a:p>
        </p:txBody>
      </p:sp>
      <p:pic>
        <p:nvPicPr>
          <p:cNvPr id="354" name="Google Shape;354;p30"/>
          <p:cNvPicPr preferRelativeResize="0"/>
          <p:nvPr/>
        </p:nvPicPr>
        <p:blipFill rotWithShape="1">
          <a:blip r:embed="rId3">
            <a:alphaModFix/>
          </a:blip>
          <a:srcRect b="0" l="52079" r="3676" t="7484"/>
          <a:stretch/>
        </p:blipFill>
        <p:spPr>
          <a:xfrm>
            <a:off x="14769524" y="2991998"/>
            <a:ext cx="2124648" cy="2665586"/>
          </a:xfrm>
          <a:prstGeom prst="rect">
            <a:avLst/>
          </a:prstGeom>
          <a:noFill/>
          <a:ln>
            <a:noFill/>
          </a:ln>
          <a:effectLst>
            <a:outerShdw blurRad="142875" rotWithShape="0" algn="bl" dir="5400000" dist="19050">
              <a:srgbClr val="000000">
                <a:alpha val="20000"/>
              </a:srgbClr>
            </a:outerShdw>
          </a:effectLst>
        </p:spPr>
      </p:pic>
      <p:pic>
        <p:nvPicPr>
          <p:cNvPr id="355" name="Google Shape;355;p30"/>
          <p:cNvPicPr preferRelativeResize="0"/>
          <p:nvPr/>
        </p:nvPicPr>
        <p:blipFill>
          <a:blip r:embed="rId4">
            <a:alphaModFix/>
          </a:blip>
          <a:stretch>
            <a:fillRect/>
          </a:stretch>
        </p:blipFill>
        <p:spPr>
          <a:xfrm>
            <a:off x="558325" y="3133021"/>
            <a:ext cx="4120344" cy="2473209"/>
          </a:xfrm>
          <a:prstGeom prst="rect">
            <a:avLst/>
          </a:prstGeom>
          <a:noFill/>
          <a:ln>
            <a:noFill/>
          </a:ln>
          <a:effectLst>
            <a:outerShdw blurRad="142875" rotWithShape="0" algn="bl" dir="5400000" dist="19050">
              <a:srgbClr val="000000">
                <a:alpha val="20000"/>
              </a:srgbClr>
            </a:outerShdw>
          </a:effectLst>
        </p:spPr>
      </p:pic>
      <p:grpSp>
        <p:nvGrpSpPr>
          <p:cNvPr id="356" name="Google Shape;356;p30"/>
          <p:cNvGrpSpPr/>
          <p:nvPr/>
        </p:nvGrpSpPr>
        <p:grpSpPr>
          <a:xfrm>
            <a:off x="1787594" y="2930446"/>
            <a:ext cx="3017779" cy="1634095"/>
            <a:chOff x="1630683" y="1654050"/>
            <a:chExt cx="4555825" cy="2227502"/>
          </a:xfrm>
        </p:grpSpPr>
        <p:sp>
          <p:nvSpPr>
            <p:cNvPr id="357" name="Google Shape;357;p30"/>
            <p:cNvSpPr/>
            <p:nvPr/>
          </p:nvSpPr>
          <p:spPr>
            <a:xfrm>
              <a:off x="2193468" y="1774641"/>
              <a:ext cx="2503800" cy="886800"/>
            </a:xfrm>
            <a:prstGeom prst="roundRect">
              <a:avLst>
                <a:gd fmla="val 9324" name="adj"/>
              </a:avLst>
            </a:prstGeom>
            <a:solidFill>
              <a:srgbClr val="FFFFFF"/>
            </a:solidFill>
            <a:ln cap="flat" cmpd="sng" w="28575">
              <a:solidFill>
                <a:srgbClr val="2CACFF"/>
              </a:solidFill>
              <a:prstDash val="solid"/>
              <a:round/>
              <a:headEnd len="sm" w="sm" type="none"/>
              <a:tailEnd len="sm" w="sm" type="none"/>
            </a:ln>
            <a:effectLst>
              <a:outerShdw blurRad="200025" rotWithShape="0" algn="bl" dir="5400000" dist="19050">
                <a:srgbClr val="000000">
                  <a:alpha val="20000"/>
                </a:srgbClr>
              </a:outerShdw>
            </a:effectLst>
          </p:spPr>
          <p:txBody>
            <a:bodyPr anchorCtr="0" anchor="ctr" bIns="149950" lIns="149950" spcFirstLastPara="1" rIns="149950" wrap="square" tIns="149950">
              <a:noAutofit/>
            </a:bodyPr>
            <a:lstStyle/>
            <a:p>
              <a:pPr indent="0" lvl="0" marL="0" rtl="0" algn="ctr">
                <a:lnSpc>
                  <a:spcPct val="100000"/>
                </a:lnSpc>
                <a:spcBef>
                  <a:spcPts val="0"/>
                </a:spcBef>
                <a:spcAft>
                  <a:spcPts val="0"/>
                </a:spcAft>
                <a:buNone/>
              </a:pPr>
              <a:r>
                <a:t/>
              </a:r>
              <a:endParaRPr b="1" sz="3200">
                <a:latin typeface="HiraKakuPro-W3"/>
                <a:ea typeface="HiraKakuPro-W3"/>
                <a:cs typeface="HiraKakuPro-W3"/>
                <a:sym typeface="HiraKakuPro-W3"/>
              </a:endParaRPr>
            </a:p>
          </p:txBody>
        </p:sp>
        <p:pic>
          <p:nvPicPr>
            <p:cNvPr id="358" name="Google Shape;358;p30"/>
            <p:cNvPicPr preferRelativeResize="0"/>
            <p:nvPr/>
          </p:nvPicPr>
          <p:blipFill>
            <a:blip r:embed="rId5">
              <a:alphaModFix/>
            </a:blip>
            <a:stretch>
              <a:fillRect/>
            </a:stretch>
          </p:blipFill>
          <p:spPr>
            <a:xfrm>
              <a:off x="2479915" y="1975648"/>
              <a:ext cx="396567" cy="396567"/>
            </a:xfrm>
            <a:prstGeom prst="rect">
              <a:avLst/>
            </a:prstGeom>
            <a:noFill/>
            <a:ln>
              <a:noFill/>
            </a:ln>
          </p:spPr>
        </p:pic>
        <p:sp>
          <p:nvSpPr>
            <p:cNvPr id="359" name="Google Shape;359;p30"/>
            <p:cNvSpPr txBox="1"/>
            <p:nvPr/>
          </p:nvSpPr>
          <p:spPr>
            <a:xfrm>
              <a:off x="2351965" y="2111191"/>
              <a:ext cx="1429500" cy="238800"/>
            </a:xfrm>
            <a:prstGeom prst="rect">
              <a:avLst/>
            </a:prstGeom>
            <a:no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b="1" lang="ja" sz="800">
                  <a:solidFill>
                    <a:srgbClr val="073763"/>
                  </a:solidFill>
                  <a:latin typeface="M PLUS 1p"/>
                  <a:ea typeface="M PLUS 1p"/>
                  <a:cs typeface="M PLUS 1p"/>
                  <a:sym typeface="M PLUS 1p"/>
                </a:rPr>
                <a:t>直後</a:t>
              </a:r>
              <a:endParaRPr b="1" sz="600">
                <a:solidFill>
                  <a:srgbClr val="073763"/>
                </a:solidFill>
                <a:latin typeface="M PLUS 1p"/>
                <a:ea typeface="M PLUS 1p"/>
                <a:cs typeface="M PLUS 1p"/>
                <a:sym typeface="M PLUS 1p"/>
              </a:endParaRPr>
            </a:p>
          </p:txBody>
        </p:sp>
        <p:sp>
          <p:nvSpPr>
            <p:cNvPr id="360" name="Google Shape;360;p30"/>
            <p:cNvSpPr/>
            <p:nvPr/>
          </p:nvSpPr>
          <p:spPr>
            <a:xfrm>
              <a:off x="1630683" y="2042558"/>
              <a:ext cx="753000" cy="313200"/>
            </a:xfrm>
            <a:prstGeom prst="rightArrow">
              <a:avLst>
                <a:gd fmla="val 50000" name="adj1"/>
                <a:gd fmla="val 50000" name="adj2"/>
              </a:avLst>
            </a:prstGeom>
            <a:solidFill>
              <a:srgbClr val="CFE2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61" name="Google Shape;361;p30"/>
            <p:cNvSpPr txBox="1"/>
            <p:nvPr/>
          </p:nvSpPr>
          <p:spPr>
            <a:xfrm>
              <a:off x="2783359" y="1733192"/>
              <a:ext cx="1797000" cy="4182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None/>
              </a:pPr>
              <a:r>
                <a:rPr b="1" lang="ja" sz="600">
                  <a:solidFill>
                    <a:srgbClr val="073763"/>
                  </a:solidFill>
                  <a:latin typeface="M PLUS 1p"/>
                  <a:ea typeface="M PLUS 1p"/>
                  <a:cs typeface="M PLUS 1p"/>
                  <a:sym typeface="M PLUS 1p"/>
                </a:rPr>
                <a:t>・ダウンロードのお礼</a:t>
              </a:r>
              <a:endParaRPr b="1" sz="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b="1" lang="ja" sz="600">
                  <a:solidFill>
                    <a:srgbClr val="073763"/>
                  </a:solidFill>
                  <a:latin typeface="M PLUS 1p"/>
                  <a:ea typeface="M PLUS 1p"/>
                  <a:cs typeface="M PLUS 1p"/>
                  <a:sym typeface="M PLUS 1p"/>
                </a:rPr>
                <a:t>・サービスの紹介</a:t>
              </a:r>
              <a:endParaRPr b="1" sz="600">
                <a:solidFill>
                  <a:srgbClr val="073763"/>
                </a:solidFill>
                <a:latin typeface="M PLUS 1p"/>
                <a:ea typeface="M PLUS 1p"/>
                <a:cs typeface="M PLUS 1p"/>
                <a:sym typeface="M PLUS 1p"/>
              </a:endParaRPr>
            </a:p>
          </p:txBody>
        </p:sp>
        <p:sp>
          <p:nvSpPr>
            <p:cNvPr id="362" name="Google Shape;362;p30"/>
            <p:cNvSpPr/>
            <p:nvPr/>
          </p:nvSpPr>
          <p:spPr>
            <a:xfrm>
              <a:off x="2376642" y="1654050"/>
              <a:ext cx="1429500" cy="250200"/>
            </a:xfrm>
            <a:prstGeom prst="roundRect">
              <a:avLst>
                <a:gd fmla="val 50000" name="adj"/>
              </a:avLst>
            </a:prstGeom>
            <a:gradFill>
              <a:gsLst>
                <a:gs pos="0">
                  <a:srgbClr val="6CCCFF"/>
                </a:gs>
                <a:gs pos="100000">
                  <a:srgbClr val="2CACFF"/>
                </a:gs>
              </a:gsLst>
              <a:lin ang="10800025" scaled="0"/>
            </a:gra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サンクスメール</a:t>
              </a:r>
              <a:endParaRPr sz="800">
                <a:solidFill>
                  <a:srgbClr val="FFFFFF"/>
                </a:solidFill>
                <a:latin typeface="M PLUS 1p"/>
                <a:ea typeface="M PLUS 1p"/>
                <a:cs typeface="M PLUS 1p"/>
                <a:sym typeface="M PLUS 1p"/>
              </a:endParaRPr>
            </a:p>
          </p:txBody>
        </p:sp>
        <p:sp>
          <p:nvSpPr>
            <p:cNvPr id="363" name="Google Shape;363;p30"/>
            <p:cNvSpPr/>
            <p:nvPr/>
          </p:nvSpPr>
          <p:spPr>
            <a:xfrm>
              <a:off x="2914049" y="2888252"/>
              <a:ext cx="3116100" cy="993300"/>
            </a:xfrm>
            <a:prstGeom prst="roundRect">
              <a:avLst>
                <a:gd fmla="val 9324" name="adj"/>
              </a:avLst>
            </a:prstGeom>
            <a:solidFill>
              <a:srgbClr val="FFFFFF"/>
            </a:solidFill>
            <a:ln cap="flat" cmpd="sng" w="28575">
              <a:solidFill>
                <a:srgbClr val="2CACFF"/>
              </a:solidFill>
              <a:prstDash val="solid"/>
              <a:round/>
              <a:headEnd len="sm" w="sm" type="none"/>
              <a:tailEnd len="sm" w="sm" type="none"/>
            </a:ln>
            <a:effectLst>
              <a:outerShdw blurRad="200025" rotWithShape="0" algn="bl" dir="5400000" dist="19050">
                <a:srgbClr val="000000">
                  <a:alpha val="20000"/>
                </a:srgbClr>
              </a:outerShdw>
            </a:effectLst>
          </p:spPr>
          <p:txBody>
            <a:bodyPr anchorCtr="0" anchor="ctr" bIns="149950" lIns="149950" spcFirstLastPara="1" rIns="149950" wrap="square" tIns="149950">
              <a:noAutofit/>
            </a:bodyPr>
            <a:lstStyle/>
            <a:p>
              <a:pPr indent="0" lvl="0" marL="0" rtl="0" algn="ctr">
                <a:lnSpc>
                  <a:spcPct val="100000"/>
                </a:lnSpc>
                <a:spcBef>
                  <a:spcPts val="0"/>
                </a:spcBef>
                <a:spcAft>
                  <a:spcPts val="0"/>
                </a:spcAft>
                <a:buNone/>
              </a:pPr>
              <a:r>
                <a:t/>
              </a:r>
              <a:endParaRPr b="1" sz="3200">
                <a:latin typeface="HiraKakuPro-W3"/>
                <a:ea typeface="HiraKakuPro-W3"/>
                <a:cs typeface="HiraKakuPro-W3"/>
                <a:sym typeface="HiraKakuPro-W3"/>
              </a:endParaRPr>
            </a:p>
          </p:txBody>
        </p:sp>
        <p:pic>
          <p:nvPicPr>
            <p:cNvPr id="364" name="Google Shape;364;p30"/>
            <p:cNvPicPr preferRelativeResize="0"/>
            <p:nvPr/>
          </p:nvPicPr>
          <p:blipFill>
            <a:blip r:embed="rId5">
              <a:alphaModFix/>
            </a:blip>
            <a:stretch>
              <a:fillRect/>
            </a:stretch>
          </p:blipFill>
          <p:spPr>
            <a:xfrm>
              <a:off x="3266000" y="3089269"/>
              <a:ext cx="396567" cy="396567"/>
            </a:xfrm>
            <a:prstGeom prst="rect">
              <a:avLst/>
            </a:prstGeom>
            <a:noFill/>
            <a:ln>
              <a:noFill/>
            </a:ln>
          </p:spPr>
        </p:pic>
        <p:sp>
          <p:nvSpPr>
            <p:cNvPr id="365" name="Google Shape;365;p30"/>
            <p:cNvSpPr txBox="1"/>
            <p:nvPr/>
          </p:nvSpPr>
          <p:spPr>
            <a:xfrm>
              <a:off x="3039692" y="3174136"/>
              <a:ext cx="1063800" cy="238800"/>
            </a:xfrm>
            <a:prstGeom prst="rect">
              <a:avLst/>
            </a:prstGeom>
            <a:no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b="1" lang="ja" sz="600">
                  <a:solidFill>
                    <a:srgbClr val="073763"/>
                  </a:solidFill>
                  <a:latin typeface="M PLUS 1p"/>
                  <a:ea typeface="M PLUS 1p"/>
                  <a:cs typeface="M PLUS 1p"/>
                  <a:sym typeface="M PLUS 1p"/>
                </a:rPr>
                <a:t>1日後</a:t>
              </a:r>
              <a:endParaRPr b="1" sz="600">
                <a:solidFill>
                  <a:srgbClr val="073763"/>
                </a:solidFill>
                <a:latin typeface="M PLUS 1p"/>
                <a:ea typeface="M PLUS 1p"/>
                <a:cs typeface="M PLUS 1p"/>
                <a:sym typeface="M PLUS 1p"/>
              </a:endParaRPr>
            </a:p>
          </p:txBody>
        </p:sp>
        <p:sp>
          <p:nvSpPr>
            <p:cNvPr id="366" name="Google Shape;366;p30"/>
            <p:cNvSpPr/>
            <p:nvPr/>
          </p:nvSpPr>
          <p:spPr>
            <a:xfrm>
              <a:off x="1630683" y="3156178"/>
              <a:ext cx="1539300" cy="313200"/>
            </a:xfrm>
            <a:prstGeom prst="rightArrow">
              <a:avLst>
                <a:gd fmla="val 50000" name="adj1"/>
                <a:gd fmla="val 50000" name="adj2"/>
              </a:avLst>
            </a:prstGeom>
            <a:solidFill>
              <a:srgbClr val="CFE2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67" name="Google Shape;367;p30"/>
            <p:cNvSpPr/>
            <p:nvPr/>
          </p:nvSpPr>
          <p:spPr>
            <a:xfrm>
              <a:off x="3097220" y="2767670"/>
              <a:ext cx="1429500" cy="250200"/>
            </a:xfrm>
            <a:prstGeom prst="roundRect">
              <a:avLst>
                <a:gd fmla="val 50000" name="adj"/>
              </a:avLst>
            </a:prstGeom>
            <a:gradFill>
              <a:gsLst>
                <a:gs pos="0">
                  <a:srgbClr val="6CCCFF"/>
                </a:gs>
                <a:gs pos="100000">
                  <a:srgbClr val="2CACFF"/>
                </a:gs>
              </a:gsLst>
              <a:lin ang="10800025" scaled="0"/>
            </a:gra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800">
                  <a:solidFill>
                    <a:srgbClr val="FFFFFF"/>
                  </a:solidFill>
                  <a:latin typeface="M PLUS 1p"/>
                  <a:ea typeface="M PLUS 1p"/>
                  <a:cs typeface="M PLUS 1p"/>
                  <a:sym typeface="M PLUS 1p"/>
                </a:rPr>
                <a:t>ステップメール</a:t>
              </a:r>
              <a:endParaRPr sz="800">
                <a:solidFill>
                  <a:srgbClr val="FFFFFF"/>
                </a:solidFill>
                <a:latin typeface="M PLUS 1p"/>
                <a:ea typeface="M PLUS 1p"/>
                <a:cs typeface="M PLUS 1p"/>
                <a:sym typeface="M PLUS 1p"/>
              </a:endParaRPr>
            </a:p>
          </p:txBody>
        </p:sp>
        <p:pic>
          <p:nvPicPr>
            <p:cNvPr id="368" name="Google Shape;368;p30"/>
            <p:cNvPicPr preferRelativeResize="0"/>
            <p:nvPr/>
          </p:nvPicPr>
          <p:blipFill>
            <a:blip r:embed="rId5">
              <a:alphaModFix/>
            </a:blip>
            <a:stretch>
              <a:fillRect/>
            </a:stretch>
          </p:blipFill>
          <p:spPr>
            <a:xfrm>
              <a:off x="4576141" y="3089269"/>
              <a:ext cx="396567" cy="396567"/>
            </a:xfrm>
            <a:prstGeom prst="rect">
              <a:avLst/>
            </a:prstGeom>
            <a:noFill/>
            <a:ln>
              <a:noFill/>
            </a:ln>
          </p:spPr>
        </p:pic>
        <p:sp>
          <p:nvSpPr>
            <p:cNvPr id="369" name="Google Shape;369;p30"/>
            <p:cNvSpPr txBox="1"/>
            <p:nvPr/>
          </p:nvSpPr>
          <p:spPr>
            <a:xfrm>
              <a:off x="4614694" y="3174136"/>
              <a:ext cx="1063800" cy="238800"/>
            </a:xfrm>
            <a:prstGeom prst="rect">
              <a:avLst/>
            </a:prstGeom>
            <a:no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b="1" lang="ja" sz="600">
                  <a:solidFill>
                    <a:srgbClr val="073763"/>
                  </a:solidFill>
                  <a:latin typeface="M PLUS 1p"/>
                  <a:ea typeface="M PLUS 1p"/>
                  <a:cs typeface="M PLUS 1p"/>
                  <a:sym typeface="M PLUS 1p"/>
                </a:rPr>
                <a:t>2日後</a:t>
              </a:r>
              <a:endParaRPr b="1" sz="600">
                <a:solidFill>
                  <a:srgbClr val="073763"/>
                </a:solidFill>
                <a:latin typeface="M PLUS 1p"/>
                <a:ea typeface="M PLUS 1p"/>
                <a:cs typeface="M PLUS 1p"/>
                <a:sym typeface="M PLUS 1p"/>
              </a:endParaRPr>
            </a:p>
          </p:txBody>
        </p:sp>
        <p:sp>
          <p:nvSpPr>
            <p:cNvPr id="370" name="Google Shape;370;p30"/>
            <p:cNvSpPr/>
            <p:nvPr/>
          </p:nvSpPr>
          <p:spPr>
            <a:xfrm>
              <a:off x="3792416" y="3156178"/>
              <a:ext cx="753000" cy="313200"/>
            </a:xfrm>
            <a:prstGeom prst="rightArrow">
              <a:avLst>
                <a:gd fmla="val 50000" name="adj1"/>
                <a:gd fmla="val 50000" name="adj2"/>
              </a:avLst>
            </a:prstGeom>
            <a:solidFill>
              <a:srgbClr val="CFE2F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71" name="Google Shape;371;p30"/>
            <p:cNvSpPr txBox="1"/>
            <p:nvPr/>
          </p:nvSpPr>
          <p:spPr>
            <a:xfrm>
              <a:off x="2908408" y="3287374"/>
              <a:ext cx="3278100" cy="298800"/>
            </a:xfrm>
            <a:prstGeom prst="rect">
              <a:avLst/>
            </a:prstGeom>
            <a:no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b="1" lang="ja" sz="800">
                  <a:solidFill>
                    <a:srgbClr val="073763"/>
                  </a:solidFill>
                  <a:highlight>
                    <a:srgbClr val="FFF2CC"/>
                  </a:highlight>
                  <a:latin typeface="M PLUS 1p"/>
                  <a:ea typeface="M PLUS 1p"/>
                  <a:cs typeface="M PLUS 1p"/>
                  <a:sym typeface="M PLUS 1p"/>
                </a:rPr>
                <a:t>訴求を変えて、サービス紹介・セミナー案内など</a:t>
              </a:r>
              <a:endParaRPr b="1" sz="800">
                <a:solidFill>
                  <a:srgbClr val="073763"/>
                </a:solidFill>
                <a:highlight>
                  <a:srgbClr val="FFF2CC"/>
                </a:highlight>
                <a:latin typeface="M PLUS 1p"/>
                <a:ea typeface="M PLUS 1p"/>
                <a:cs typeface="M PLUS 1p"/>
                <a:sym typeface="M PLUS 1p"/>
              </a:endParaRPr>
            </a:p>
          </p:txBody>
        </p:sp>
      </p:grpSp>
      <p:sp>
        <p:nvSpPr>
          <p:cNvPr id="372" name="Google Shape;372;p30"/>
          <p:cNvSpPr/>
          <p:nvPr/>
        </p:nvSpPr>
        <p:spPr>
          <a:xfrm>
            <a:off x="9865180" y="2786235"/>
            <a:ext cx="3078000" cy="3078000"/>
          </a:xfrm>
          <a:prstGeom prst="ellipse">
            <a:avLst/>
          </a:prstGeom>
          <a:solidFill>
            <a:srgbClr val="C9DAF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73" name="Google Shape;373;p30"/>
          <p:cNvSpPr/>
          <p:nvPr/>
        </p:nvSpPr>
        <p:spPr>
          <a:xfrm>
            <a:off x="9265573" y="1877530"/>
            <a:ext cx="4064400" cy="6342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50"/>
                </a:solidFill>
                <a:latin typeface="M PLUS 1p"/>
                <a:ea typeface="M PLUS 1p"/>
                <a:cs typeface="M PLUS 1p"/>
                <a:sym typeface="M PLUS 1p"/>
              </a:rPr>
              <a:t>オートメーション</a:t>
            </a:r>
            <a:endParaRPr b="1" sz="2800">
              <a:solidFill>
                <a:srgbClr val="171950"/>
              </a:solidFill>
              <a:latin typeface="M PLUS 1p"/>
              <a:ea typeface="M PLUS 1p"/>
              <a:cs typeface="M PLUS 1p"/>
              <a:sym typeface="M PLUS 1p"/>
            </a:endParaRPr>
          </a:p>
        </p:txBody>
      </p:sp>
      <p:sp>
        <p:nvSpPr>
          <p:cNvPr id="374" name="Google Shape;374;p30"/>
          <p:cNvSpPr/>
          <p:nvPr/>
        </p:nvSpPr>
        <p:spPr>
          <a:xfrm>
            <a:off x="9688025" y="6138750"/>
            <a:ext cx="3792600" cy="3307800"/>
          </a:xfrm>
          <a:prstGeom prst="rect">
            <a:avLst/>
          </a:prstGeom>
          <a:solidFill>
            <a:srgbClr val="FFFFFF"/>
          </a:solidFill>
          <a:ln cap="flat" cmpd="sng" w="9525">
            <a:solidFill>
              <a:srgbClr val="CFE2F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煩わしい振り分け作業は</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どんどん自動化</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t/>
            </a:r>
            <a:endParaRPr sz="24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決まった条件で行う作業はどんどん自動化して効率的に！</a:t>
            </a:r>
            <a:endParaRPr sz="2000">
              <a:solidFill>
                <a:srgbClr val="17194F"/>
              </a:solidFill>
              <a:latin typeface="M PLUS 1p"/>
              <a:ea typeface="M PLUS 1p"/>
              <a:cs typeface="M PLUS 1p"/>
              <a:sym typeface="M PLUS 1p"/>
            </a:endParaRPr>
          </a:p>
        </p:txBody>
      </p:sp>
      <p:pic>
        <p:nvPicPr>
          <p:cNvPr id="375" name="Google Shape;375;p30"/>
          <p:cNvPicPr preferRelativeResize="0"/>
          <p:nvPr/>
        </p:nvPicPr>
        <p:blipFill>
          <a:blip r:embed="rId6">
            <a:alphaModFix/>
          </a:blip>
          <a:stretch>
            <a:fillRect/>
          </a:stretch>
        </p:blipFill>
        <p:spPr>
          <a:xfrm>
            <a:off x="9233686" y="3184600"/>
            <a:ext cx="4341000" cy="2175257"/>
          </a:xfrm>
          <a:prstGeom prst="rect">
            <a:avLst/>
          </a:prstGeom>
          <a:noFill/>
          <a:ln>
            <a:noFill/>
          </a:ln>
          <a:effectLst>
            <a:outerShdw blurRad="142875" rotWithShape="0" algn="bl">
              <a:srgbClr val="000000">
                <a:alpha val="20000"/>
              </a:srgbClr>
            </a:outerShdw>
          </a:effectLst>
        </p:spPr>
      </p:pic>
      <p:sp>
        <p:nvSpPr>
          <p:cNvPr id="376" name="Google Shape;376;p30"/>
          <p:cNvSpPr/>
          <p:nvPr/>
        </p:nvSpPr>
        <p:spPr>
          <a:xfrm>
            <a:off x="12016175" y="4881650"/>
            <a:ext cx="651600" cy="322200"/>
          </a:xfrm>
          <a:prstGeom prst="rightArrow">
            <a:avLst>
              <a:gd fmla="val 50000" name="adj1"/>
              <a:gd fmla="val 50000" name="adj2"/>
            </a:avLst>
          </a:prstGeom>
          <a:solidFill>
            <a:srgbClr val="32ACCA"/>
          </a:solidFill>
          <a:ln cap="flat" cmpd="sng" w="9525">
            <a:solidFill>
              <a:srgbClr val="EAF2F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latin typeface="M PLUS 1p"/>
              <a:ea typeface="M PLUS 1p"/>
              <a:cs typeface="M PLUS 1p"/>
              <a:sym typeface="M PLUS 1p"/>
            </a:endParaRPr>
          </a:p>
        </p:txBody>
      </p:sp>
      <p:pic>
        <p:nvPicPr>
          <p:cNvPr id="377" name="Google Shape;377;p30"/>
          <p:cNvPicPr preferRelativeResize="0"/>
          <p:nvPr/>
        </p:nvPicPr>
        <p:blipFill rotWithShape="1">
          <a:blip r:embed="rId7">
            <a:alphaModFix/>
          </a:blip>
          <a:srcRect b="12297" l="0" r="0" t="10506"/>
          <a:stretch/>
        </p:blipFill>
        <p:spPr>
          <a:xfrm>
            <a:off x="12659100" y="4725650"/>
            <a:ext cx="821562" cy="634200"/>
          </a:xfrm>
          <a:prstGeom prst="rect">
            <a:avLst/>
          </a:prstGeom>
          <a:noFill/>
          <a:ln>
            <a:noFill/>
          </a:ln>
        </p:spPr>
      </p:pic>
      <p:pic>
        <p:nvPicPr>
          <p:cNvPr id="378" name="Google Shape;378;p30"/>
          <p:cNvPicPr preferRelativeResize="0"/>
          <p:nvPr/>
        </p:nvPicPr>
        <p:blipFill>
          <a:blip r:embed="rId8">
            <a:alphaModFix/>
          </a:blip>
          <a:stretch>
            <a:fillRect/>
          </a:stretch>
        </p:blipFill>
        <p:spPr>
          <a:xfrm>
            <a:off x="5222126" y="3169600"/>
            <a:ext cx="3594789" cy="2400051"/>
          </a:xfrm>
          <a:prstGeom prst="rect">
            <a:avLst/>
          </a:prstGeom>
          <a:noFill/>
          <a:ln>
            <a:noFill/>
          </a:ln>
          <a:effectLst>
            <a:outerShdw blurRad="142875" rotWithShape="0" algn="bl">
              <a:srgbClr val="000000">
                <a:alpha val="20000"/>
              </a:srgbClr>
            </a:outerShdw>
          </a:effectLst>
        </p:spPr>
      </p:pic>
      <p:sp>
        <p:nvSpPr>
          <p:cNvPr id="379" name="Google Shape;379;p30"/>
          <p:cNvSpPr txBox="1"/>
          <p:nvPr/>
        </p:nvSpPr>
        <p:spPr>
          <a:xfrm>
            <a:off x="14055600" y="1251951"/>
            <a:ext cx="3367200" cy="715200"/>
          </a:xfrm>
          <a:prstGeom prst="rect">
            <a:avLst/>
          </a:prstGeom>
          <a:no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5B95F9"/>
                </a:solidFill>
                <a:latin typeface="M PLUS 1p"/>
                <a:ea typeface="M PLUS 1p"/>
                <a:cs typeface="M PLUS 1p"/>
                <a:sym typeface="M PLUS 1p"/>
              </a:rPr>
              <a:t>\ </a:t>
            </a:r>
            <a:r>
              <a:rPr b="1" lang="ja" sz="2800">
                <a:solidFill>
                  <a:srgbClr val="5B95F9"/>
                </a:solidFill>
                <a:latin typeface="M PLUS 1p"/>
                <a:ea typeface="M PLUS 1p"/>
                <a:cs typeface="M PLUS 1p"/>
                <a:sym typeface="M PLUS 1p"/>
              </a:rPr>
              <a:t>来年実装予定</a:t>
            </a:r>
            <a:r>
              <a:rPr b="1" lang="ja" sz="2800">
                <a:solidFill>
                  <a:srgbClr val="5B95F9"/>
                </a:solidFill>
                <a:latin typeface="M PLUS 1p"/>
                <a:ea typeface="M PLUS 1p"/>
                <a:cs typeface="M PLUS 1p"/>
                <a:sym typeface="M PLUS 1p"/>
              </a:rPr>
              <a:t> /</a:t>
            </a:r>
            <a:endParaRPr b="1" sz="2800">
              <a:solidFill>
                <a:srgbClr val="5B95F9"/>
              </a:solidFill>
              <a:latin typeface="M PLUS 1p"/>
              <a:ea typeface="M PLUS 1p"/>
              <a:cs typeface="M PLUS 1p"/>
              <a:sym typeface="M PLUS 1p"/>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1"/>
          <p:cNvSpPr txBox="1"/>
          <p:nvPr>
            <p:ph type="title"/>
          </p:nvPr>
        </p:nvSpPr>
        <p:spPr>
          <a:xfrm>
            <a:off x="471000" y="145270"/>
            <a:ext cx="141396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sz="4400"/>
              <a:t>LP</a:t>
            </a:r>
            <a:r>
              <a:rPr lang="ja"/>
              <a:t>作成機能</a:t>
            </a:r>
            <a:r>
              <a:rPr lang="ja"/>
              <a:t>一覧</a:t>
            </a:r>
            <a:endParaRPr/>
          </a:p>
        </p:txBody>
      </p:sp>
      <p:sp>
        <p:nvSpPr>
          <p:cNvPr id="385" name="Google Shape;385;p31"/>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
        <p:nvSpPr>
          <p:cNvPr id="386" name="Google Shape;386;p31"/>
          <p:cNvSpPr/>
          <p:nvPr/>
        </p:nvSpPr>
        <p:spPr>
          <a:xfrm>
            <a:off x="5665260" y="2786235"/>
            <a:ext cx="3078000" cy="3078000"/>
          </a:xfrm>
          <a:prstGeom prst="ellipse">
            <a:avLst/>
          </a:prstGeom>
          <a:solidFill>
            <a:srgbClr val="C9DAF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87" name="Google Shape;387;p31"/>
          <p:cNvSpPr/>
          <p:nvPr/>
        </p:nvSpPr>
        <p:spPr>
          <a:xfrm>
            <a:off x="1397550" y="2786235"/>
            <a:ext cx="3078000" cy="3078000"/>
          </a:xfrm>
          <a:prstGeom prst="ellipse">
            <a:avLst/>
          </a:prstGeom>
          <a:solidFill>
            <a:srgbClr val="C9DAF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88" name="Google Shape;388;p31"/>
          <p:cNvSpPr/>
          <p:nvPr/>
        </p:nvSpPr>
        <p:spPr>
          <a:xfrm>
            <a:off x="9937930" y="2786235"/>
            <a:ext cx="3078000" cy="3078000"/>
          </a:xfrm>
          <a:prstGeom prst="ellipse">
            <a:avLst/>
          </a:prstGeom>
          <a:solidFill>
            <a:srgbClr val="C9DAF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389" name="Google Shape;389;p31"/>
          <p:cNvSpPr/>
          <p:nvPr/>
        </p:nvSpPr>
        <p:spPr>
          <a:xfrm>
            <a:off x="868802" y="1877530"/>
            <a:ext cx="3988800" cy="6342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50"/>
                </a:solidFill>
                <a:latin typeface="M PLUS 1p"/>
                <a:ea typeface="M PLUS 1p"/>
                <a:cs typeface="M PLUS 1p"/>
                <a:sym typeface="M PLUS 1p"/>
              </a:rPr>
              <a:t>サイト制作</a:t>
            </a:r>
            <a:endParaRPr b="1" sz="2400">
              <a:solidFill>
                <a:srgbClr val="171950"/>
              </a:solidFill>
              <a:latin typeface="M PLUS 1p"/>
              <a:ea typeface="M PLUS 1p"/>
              <a:cs typeface="M PLUS 1p"/>
              <a:sym typeface="M PLUS 1p"/>
            </a:endParaRPr>
          </a:p>
        </p:txBody>
      </p:sp>
      <p:sp>
        <p:nvSpPr>
          <p:cNvPr id="390" name="Google Shape;390;p31"/>
          <p:cNvSpPr/>
          <p:nvPr/>
        </p:nvSpPr>
        <p:spPr>
          <a:xfrm>
            <a:off x="5141833" y="1877530"/>
            <a:ext cx="4064400" cy="6342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50"/>
                </a:solidFill>
                <a:latin typeface="M PLUS 1p"/>
                <a:ea typeface="M PLUS 1p"/>
                <a:cs typeface="M PLUS 1p"/>
                <a:sym typeface="M PLUS 1p"/>
              </a:rPr>
              <a:t>広告/LP</a:t>
            </a:r>
            <a:endParaRPr b="1" sz="2800">
              <a:solidFill>
                <a:srgbClr val="171950"/>
              </a:solidFill>
              <a:latin typeface="M PLUS 1p"/>
              <a:ea typeface="M PLUS 1p"/>
              <a:cs typeface="M PLUS 1p"/>
              <a:sym typeface="M PLUS 1p"/>
            </a:endParaRPr>
          </a:p>
        </p:txBody>
      </p:sp>
      <p:sp>
        <p:nvSpPr>
          <p:cNvPr id="391" name="Google Shape;391;p31"/>
          <p:cNvSpPr/>
          <p:nvPr/>
        </p:nvSpPr>
        <p:spPr>
          <a:xfrm>
            <a:off x="9460648" y="1877530"/>
            <a:ext cx="4064400" cy="6342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50"/>
                </a:solidFill>
                <a:latin typeface="M PLUS 1p"/>
                <a:ea typeface="M PLUS 1p"/>
                <a:cs typeface="M PLUS 1p"/>
                <a:sym typeface="M PLUS 1p"/>
              </a:rPr>
              <a:t>ブログ</a:t>
            </a:r>
            <a:endParaRPr b="1" sz="2800">
              <a:solidFill>
                <a:srgbClr val="171950"/>
              </a:solidFill>
              <a:latin typeface="M PLUS 1p"/>
              <a:ea typeface="M PLUS 1p"/>
              <a:cs typeface="M PLUS 1p"/>
              <a:sym typeface="M PLUS 1p"/>
            </a:endParaRPr>
          </a:p>
        </p:txBody>
      </p:sp>
      <p:pic>
        <p:nvPicPr>
          <p:cNvPr id="392" name="Google Shape;392;p31"/>
          <p:cNvPicPr preferRelativeResize="0"/>
          <p:nvPr/>
        </p:nvPicPr>
        <p:blipFill>
          <a:blip r:embed="rId3">
            <a:alphaModFix/>
          </a:blip>
          <a:stretch>
            <a:fillRect/>
          </a:stretch>
        </p:blipFill>
        <p:spPr>
          <a:xfrm>
            <a:off x="5387399" y="3308485"/>
            <a:ext cx="3718183" cy="2230880"/>
          </a:xfrm>
          <a:prstGeom prst="rect">
            <a:avLst/>
          </a:prstGeom>
          <a:noFill/>
          <a:ln>
            <a:noFill/>
          </a:ln>
          <a:effectLst>
            <a:outerShdw blurRad="142875" rotWithShape="0" algn="bl" dir="5400000" dist="19050">
              <a:srgbClr val="000000">
                <a:alpha val="20000"/>
              </a:srgbClr>
            </a:outerShdw>
          </a:effectLst>
        </p:spPr>
      </p:pic>
      <p:pic>
        <p:nvPicPr>
          <p:cNvPr id="393" name="Google Shape;393;p31"/>
          <p:cNvPicPr preferRelativeResize="0"/>
          <p:nvPr/>
        </p:nvPicPr>
        <p:blipFill rotWithShape="1">
          <a:blip r:embed="rId4">
            <a:alphaModFix/>
          </a:blip>
          <a:srcRect b="-9" l="0" r="0" t="8055"/>
          <a:stretch/>
        </p:blipFill>
        <p:spPr>
          <a:xfrm>
            <a:off x="5247813" y="3152298"/>
            <a:ext cx="3958354" cy="2441649"/>
          </a:xfrm>
          <a:prstGeom prst="rect">
            <a:avLst/>
          </a:prstGeom>
          <a:noFill/>
          <a:ln>
            <a:noFill/>
          </a:ln>
          <a:effectLst>
            <a:outerShdw blurRad="142875" rotWithShape="0" algn="bl" dir="5400000" dist="19050">
              <a:srgbClr val="073763">
                <a:alpha val="20000"/>
              </a:srgbClr>
            </a:outerShdw>
          </a:effectLst>
        </p:spPr>
      </p:pic>
      <p:pic>
        <p:nvPicPr>
          <p:cNvPr id="394" name="Google Shape;394;p31"/>
          <p:cNvPicPr preferRelativeResize="0"/>
          <p:nvPr/>
        </p:nvPicPr>
        <p:blipFill rotWithShape="1">
          <a:blip r:embed="rId5">
            <a:alphaModFix/>
          </a:blip>
          <a:srcRect b="28330" l="0" r="0" t="0"/>
          <a:stretch/>
        </p:blipFill>
        <p:spPr>
          <a:xfrm>
            <a:off x="9782375" y="2829663"/>
            <a:ext cx="2369031" cy="2642586"/>
          </a:xfrm>
          <a:prstGeom prst="rect">
            <a:avLst/>
          </a:prstGeom>
          <a:noFill/>
          <a:ln>
            <a:noFill/>
          </a:ln>
          <a:effectLst>
            <a:outerShdw blurRad="142875" rotWithShape="0" algn="bl" dir="5400000" dist="19050">
              <a:srgbClr val="073763">
                <a:alpha val="20000"/>
              </a:srgbClr>
            </a:outerShdw>
          </a:effectLst>
        </p:spPr>
      </p:pic>
      <p:pic>
        <p:nvPicPr>
          <p:cNvPr id="395" name="Google Shape;395;p31"/>
          <p:cNvPicPr preferRelativeResize="0"/>
          <p:nvPr/>
        </p:nvPicPr>
        <p:blipFill>
          <a:blip r:embed="rId6">
            <a:alphaModFix/>
          </a:blip>
          <a:stretch>
            <a:fillRect/>
          </a:stretch>
        </p:blipFill>
        <p:spPr>
          <a:xfrm>
            <a:off x="942150" y="3170900"/>
            <a:ext cx="3988799" cy="2310165"/>
          </a:xfrm>
          <a:prstGeom prst="rect">
            <a:avLst/>
          </a:prstGeom>
          <a:noFill/>
          <a:ln>
            <a:noFill/>
          </a:ln>
        </p:spPr>
      </p:pic>
      <p:sp>
        <p:nvSpPr>
          <p:cNvPr id="396" name="Google Shape;396;p31"/>
          <p:cNvSpPr/>
          <p:nvPr/>
        </p:nvSpPr>
        <p:spPr>
          <a:xfrm>
            <a:off x="951100" y="6155950"/>
            <a:ext cx="3792600" cy="3307800"/>
          </a:xfrm>
          <a:prstGeom prst="rect">
            <a:avLst/>
          </a:prstGeom>
          <a:solidFill>
            <a:srgbClr val="FFFFFF"/>
          </a:solidFill>
          <a:ln cap="flat" cmpd="sng" w="9525">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BtoBサイトに必要な</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テンプレートが揃ってる</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t/>
            </a:r>
            <a:endParaRPr sz="24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画像、</a:t>
            </a:r>
            <a:r>
              <a:rPr lang="ja" sz="2000">
                <a:solidFill>
                  <a:srgbClr val="17194F"/>
                </a:solidFill>
                <a:latin typeface="M PLUS 1p"/>
                <a:ea typeface="M PLUS 1p"/>
                <a:cs typeface="M PLUS 1p"/>
                <a:sym typeface="M PLUS 1p"/>
              </a:rPr>
              <a:t>テキストや</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リンクを差し替えるだけでページが完成！</a:t>
            </a:r>
            <a:endParaRPr sz="2000">
              <a:solidFill>
                <a:srgbClr val="17194F"/>
              </a:solidFill>
              <a:latin typeface="M PLUS 1p"/>
              <a:ea typeface="M PLUS 1p"/>
              <a:cs typeface="M PLUS 1p"/>
              <a:sym typeface="M PLUS 1p"/>
            </a:endParaRPr>
          </a:p>
        </p:txBody>
      </p:sp>
      <p:sp>
        <p:nvSpPr>
          <p:cNvPr id="397" name="Google Shape;397;p31"/>
          <p:cNvSpPr/>
          <p:nvPr/>
        </p:nvSpPr>
        <p:spPr>
          <a:xfrm>
            <a:off x="5247800" y="6138750"/>
            <a:ext cx="3792600" cy="3307800"/>
          </a:xfrm>
          <a:prstGeom prst="rect">
            <a:avLst/>
          </a:prstGeom>
          <a:solidFill>
            <a:srgbClr val="FFFFFF"/>
          </a:solidFill>
          <a:ln cap="flat" cmpd="sng" w="9525">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Clr>
                <a:srgbClr val="000000"/>
              </a:buClr>
              <a:buSzPts val="2200"/>
              <a:buFont typeface="Arial"/>
              <a:buNone/>
            </a:pPr>
            <a:r>
              <a:rPr lang="ja" sz="2400">
                <a:solidFill>
                  <a:srgbClr val="17194F"/>
                </a:solidFill>
                <a:latin typeface="M PLUS 1p Black"/>
                <a:ea typeface="M PLUS 1p Black"/>
                <a:cs typeface="M PLUS 1p Black"/>
                <a:sym typeface="M PLUS 1p Black"/>
              </a:rPr>
              <a:t>LPのアレンジ自由</a:t>
            </a:r>
            <a:br>
              <a:rPr lang="ja" sz="2400">
                <a:solidFill>
                  <a:srgbClr val="17194F"/>
                </a:solidFill>
                <a:latin typeface="M PLUS 1p Black"/>
                <a:ea typeface="M PLUS 1p Black"/>
                <a:cs typeface="M PLUS 1p Black"/>
                <a:sym typeface="M PLUS 1p Black"/>
              </a:rPr>
            </a:br>
            <a:r>
              <a:rPr lang="ja" sz="2400">
                <a:solidFill>
                  <a:srgbClr val="17194F"/>
                </a:solidFill>
                <a:latin typeface="M PLUS 1p Black"/>
                <a:ea typeface="M PLUS 1p Black"/>
                <a:cs typeface="M PLUS 1p Black"/>
                <a:sym typeface="M PLUS 1p Black"/>
              </a:rPr>
              <a:t>広告の計測も可能！</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Clr>
                <a:srgbClr val="000000"/>
              </a:buClr>
              <a:buSzPts val="2200"/>
              <a:buFont typeface="Arial"/>
              <a:buNone/>
            </a:pPr>
            <a:r>
              <a:t/>
            </a:r>
            <a:endParaRPr sz="24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Clr>
                <a:srgbClr val="000000"/>
              </a:buClr>
              <a:buSzPts val="2200"/>
              <a:buFont typeface="Arial"/>
              <a:buNone/>
            </a:pPr>
            <a:r>
              <a:rPr lang="ja" sz="2000">
                <a:solidFill>
                  <a:srgbClr val="17194F"/>
                </a:solidFill>
                <a:latin typeface="M PLUS 1p"/>
                <a:ea typeface="M PLUS 1p"/>
                <a:cs typeface="M PLUS 1p"/>
                <a:sym typeface="M PLUS 1p"/>
              </a:rPr>
              <a:t>パーツを組み合わせて</a:t>
            </a:r>
            <a:br>
              <a:rPr lang="ja" sz="2000">
                <a:solidFill>
                  <a:srgbClr val="17194F"/>
                </a:solidFill>
                <a:latin typeface="M PLUS 1p"/>
                <a:ea typeface="M PLUS 1p"/>
                <a:cs typeface="M PLUS 1p"/>
                <a:sym typeface="M PLUS 1p"/>
              </a:rPr>
            </a:br>
            <a:r>
              <a:rPr lang="ja" sz="2000">
                <a:solidFill>
                  <a:srgbClr val="17194F"/>
                </a:solidFill>
                <a:latin typeface="M PLUS 1p"/>
                <a:ea typeface="M PLUS 1p"/>
                <a:cs typeface="M PLUS 1p"/>
                <a:sym typeface="M PLUS 1p"/>
              </a:rPr>
              <a:t>簡単にLP作成が可能！</a:t>
            </a:r>
            <a:br>
              <a:rPr lang="ja" sz="2000">
                <a:solidFill>
                  <a:srgbClr val="17194F"/>
                </a:solidFill>
                <a:latin typeface="M PLUS 1p"/>
                <a:ea typeface="M PLUS 1p"/>
                <a:cs typeface="M PLUS 1p"/>
                <a:sym typeface="M PLUS 1p"/>
              </a:rPr>
            </a:br>
            <a:r>
              <a:rPr lang="ja" sz="2000">
                <a:solidFill>
                  <a:srgbClr val="17194F"/>
                </a:solidFill>
                <a:latin typeface="M PLUS 1p"/>
                <a:ea typeface="M PLUS 1p"/>
                <a:cs typeface="M PLUS 1p"/>
                <a:sym typeface="M PLUS 1p"/>
              </a:rPr>
              <a:t>作ったLPの計測も楽々！</a:t>
            </a:r>
            <a:endParaRPr sz="2000">
              <a:solidFill>
                <a:srgbClr val="17194F"/>
              </a:solidFill>
              <a:latin typeface="M PLUS 1p"/>
              <a:ea typeface="M PLUS 1p"/>
              <a:cs typeface="M PLUS 1p"/>
              <a:sym typeface="M PLUS 1p"/>
            </a:endParaRPr>
          </a:p>
        </p:txBody>
      </p:sp>
      <p:sp>
        <p:nvSpPr>
          <p:cNvPr id="398" name="Google Shape;398;p31"/>
          <p:cNvSpPr/>
          <p:nvPr/>
        </p:nvSpPr>
        <p:spPr>
          <a:xfrm>
            <a:off x="9681550" y="6155950"/>
            <a:ext cx="3792600" cy="3307800"/>
          </a:xfrm>
          <a:prstGeom prst="rect">
            <a:avLst/>
          </a:prstGeom>
          <a:solidFill>
            <a:srgbClr val="FFFFFF"/>
          </a:solidFill>
          <a:ln cap="flat" cmpd="sng" w="9525">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記事の作成工数を</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Clr>
                <a:srgbClr val="000000"/>
              </a:buClr>
              <a:buSzPts val="2200"/>
              <a:buFont typeface="Arial"/>
              <a:buNone/>
            </a:pPr>
            <a:r>
              <a:rPr lang="ja" sz="2400">
                <a:solidFill>
                  <a:srgbClr val="17194F"/>
                </a:solidFill>
                <a:latin typeface="M PLUS 1p Black"/>
                <a:ea typeface="M PLUS 1p Black"/>
                <a:cs typeface="M PLUS 1p Black"/>
                <a:sym typeface="M PLUS 1p Black"/>
              </a:rPr>
              <a:t>90%削減！</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Clr>
                <a:srgbClr val="000000"/>
              </a:buClr>
              <a:buSzPts val="2200"/>
              <a:buFont typeface="Arial"/>
              <a:buNone/>
            </a:pPr>
            <a:r>
              <a:t/>
            </a:r>
            <a:endParaRPr sz="24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SEOに欠かせない記事作成</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AIを活用すると</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1/10の工数で実現！</a:t>
            </a:r>
            <a:endParaRPr sz="2000">
              <a:solidFill>
                <a:srgbClr val="17194F"/>
              </a:solidFill>
              <a:latin typeface="M PLUS 1p"/>
              <a:ea typeface="M PLUS 1p"/>
              <a:cs typeface="M PLUS 1p"/>
              <a:sym typeface="M PLUS 1p"/>
            </a:endParaRPr>
          </a:p>
        </p:txBody>
      </p:sp>
      <p:pic>
        <p:nvPicPr>
          <p:cNvPr id="399" name="Google Shape;399;p31"/>
          <p:cNvPicPr preferRelativeResize="0"/>
          <p:nvPr/>
        </p:nvPicPr>
        <p:blipFill rotWithShape="1">
          <a:blip r:embed="rId7">
            <a:alphaModFix/>
          </a:blip>
          <a:srcRect b="0" l="0" r="0" t="0"/>
          <a:stretch/>
        </p:blipFill>
        <p:spPr>
          <a:xfrm>
            <a:off x="11496250" y="3589800"/>
            <a:ext cx="1823598" cy="2310147"/>
          </a:xfrm>
          <a:prstGeom prst="rect">
            <a:avLst/>
          </a:prstGeom>
          <a:noFill/>
          <a:ln cap="flat" cmpd="sng" w="28575">
            <a:solidFill>
              <a:srgbClr val="3F7AD8"/>
            </a:solidFill>
            <a:prstDash val="solid"/>
            <a:round/>
            <a:headEnd len="sm" w="sm" type="none"/>
            <a:tailEnd len="sm" w="sm" type="none"/>
          </a:ln>
          <a:effectLst>
            <a:outerShdw blurRad="57150" rotWithShape="0" algn="bl" dir="5400000" dist="19050">
              <a:srgbClr val="9E9E9E">
                <a:alpha val="50000"/>
              </a:srgbClr>
            </a:outerShdw>
          </a:effectLst>
        </p:spPr>
      </p:pic>
      <p:sp>
        <p:nvSpPr>
          <p:cNvPr id="400" name="Google Shape;400;p31"/>
          <p:cNvSpPr/>
          <p:nvPr/>
        </p:nvSpPr>
        <p:spPr>
          <a:xfrm>
            <a:off x="14308200" y="2772252"/>
            <a:ext cx="3078000" cy="3078000"/>
          </a:xfrm>
          <a:prstGeom prst="ellipse">
            <a:avLst/>
          </a:prstGeom>
          <a:solidFill>
            <a:srgbClr val="C9DAF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01" name="Google Shape;401;p31"/>
          <p:cNvSpPr/>
          <p:nvPr/>
        </p:nvSpPr>
        <p:spPr>
          <a:xfrm>
            <a:off x="13779452" y="1863547"/>
            <a:ext cx="3988800" cy="6342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50"/>
                </a:solidFill>
                <a:latin typeface="M PLUS 1p"/>
                <a:ea typeface="M PLUS 1p"/>
                <a:cs typeface="M PLUS 1p"/>
                <a:sym typeface="M PLUS 1p"/>
              </a:rPr>
              <a:t>フォーム / CTA設置</a:t>
            </a:r>
            <a:endParaRPr b="1" sz="2400">
              <a:solidFill>
                <a:srgbClr val="171950"/>
              </a:solidFill>
              <a:latin typeface="M PLUS 1p"/>
              <a:ea typeface="M PLUS 1p"/>
              <a:cs typeface="M PLUS 1p"/>
              <a:sym typeface="M PLUS 1p"/>
            </a:endParaRPr>
          </a:p>
        </p:txBody>
      </p:sp>
      <p:sp>
        <p:nvSpPr>
          <p:cNvPr id="402" name="Google Shape;402;p31"/>
          <p:cNvSpPr/>
          <p:nvPr/>
        </p:nvSpPr>
        <p:spPr>
          <a:xfrm>
            <a:off x="13861750" y="6141967"/>
            <a:ext cx="3792600" cy="3307800"/>
          </a:xfrm>
          <a:prstGeom prst="rect">
            <a:avLst/>
          </a:prstGeom>
          <a:solidFill>
            <a:srgbClr val="FFFFFF"/>
          </a:solidFill>
          <a:ln cap="flat" cmpd="sng" w="9525">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ページを簡単に作れて</a:t>
            </a:r>
            <a:br>
              <a:rPr lang="ja" sz="2400">
                <a:solidFill>
                  <a:srgbClr val="17194F"/>
                </a:solidFill>
                <a:latin typeface="M PLUS 1p Black"/>
                <a:ea typeface="M PLUS 1p Black"/>
                <a:cs typeface="M PLUS 1p Black"/>
                <a:sym typeface="M PLUS 1p Black"/>
              </a:rPr>
            </a:br>
            <a:r>
              <a:rPr lang="ja" sz="2400">
                <a:solidFill>
                  <a:srgbClr val="17194F"/>
                </a:solidFill>
                <a:latin typeface="M PLUS 1p Black"/>
                <a:ea typeface="M PLUS 1p Black"/>
                <a:cs typeface="M PLUS 1p Black"/>
                <a:sym typeface="M PLUS 1p Black"/>
              </a:rPr>
              <a:t>資料をみた人も検知！</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t/>
            </a:r>
            <a:endParaRPr sz="24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資料をアップロードする</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だけでページを作成。</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資料を閲覧した人を検知！</a:t>
            </a:r>
            <a:endParaRPr sz="2000">
              <a:solidFill>
                <a:srgbClr val="17194F"/>
              </a:solidFill>
              <a:latin typeface="M PLUS 1p"/>
              <a:ea typeface="M PLUS 1p"/>
              <a:cs typeface="M PLUS 1p"/>
              <a:sym typeface="M PLUS 1p"/>
            </a:endParaRPr>
          </a:p>
        </p:txBody>
      </p:sp>
      <p:pic>
        <p:nvPicPr>
          <p:cNvPr id="403" name="Google Shape;403;p31"/>
          <p:cNvPicPr preferRelativeResize="0"/>
          <p:nvPr/>
        </p:nvPicPr>
        <p:blipFill rotWithShape="1">
          <a:blip r:embed="rId8">
            <a:alphaModFix/>
          </a:blip>
          <a:srcRect b="48017" l="13913" r="11842" t="5988"/>
          <a:stretch/>
        </p:blipFill>
        <p:spPr>
          <a:xfrm>
            <a:off x="14278102" y="3035319"/>
            <a:ext cx="2991499" cy="2569092"/>
          </a:xfrm>
          <a:prstGeom prst="rect">
            <a:avLst/>
          </a:prstGeom>
          <a:noFill/>
          <a:ln>
            <a:noFill/>
          </a:ln>
          <a:effectLst>
            <a:outerShdw blurRad="142875" rotWithShape="0" algn="bl" dir="5400000" dist="19050">
              <a:srgbClr val="073763">
                <a:alpha val="1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2"/>
          <p:cNvSpPr txBox="1"/>
          <p:nvPr>
            <p:ph type="title"/>
          </p:nvPr>
        </p:nvSpPr>
        <p:spPr>
          <a:xfrm>
            <a:off x="471000" y="165560"/>
            <a:ext cx="141396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拡張機能</a:t>
            </a:r>
            <a:r>
              <a:rPr lang="ja"/>
              <a:t>一覧</a:t>
            </a:r>
            <a:endParaRPr/>
          </a:p>
        </p:txBody>
      </p:sp>
      <p:sp>
        <p:nvSpPr>
          <p:cNvPr id="409" name="Google Shape;409;p32"/>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
        <p:nvSpPr>
          <p:cNvPr id="410" name="Google Shape;410;p32"/>
          <p:cNvSpPr/>
          <p:nvPr/>
        </p:nvSpPr>
        <p:spPr>
          <a:xfrm>
            <a:off x="14281113" y="2800912"/>
            <a:ext cx="3102000" cy="3102000"/>
          </a:xfrm>
          <a:prstGeom prst="ellipse">
            <a:avLst/>
          </a:prstGeom>
          <a:solidFill>
            <a:srgbClr val="C9DAF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11" name="Google Shape;411;p32"/>
          <p:cNvSpPr/>
          <p:nvPr/>
        </p:nvSpPr>
        <p:spPr>
          <a:xfrm>
            <a:off x="1156410" y="2706635"/>
            <a:ext cx="3078000" cy="3078000"/>
          </a:xfrm>
          <a:prstGeom prst="ellipse">
            <a:avLst/>
          </a:prstGeom>
          <a:solidFill>
            <a:srgbClr val="C9DAF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12" name="Google Shape;412;p32"/>
          <p:cNvSpPr/>
          <p:nvPr/>
        </p:nvSpPr>
        <p:spPr>
          <a:xfrm>
            <a:off x="10009055" y="2794835"/>
            <a:ext cx="3078000" cy="3078000"/>
          </a:xfrm>
          <a:prstGeom prst="ellipse">
            <a:avLst/>
          </a:prstGeom>
          <a:solidFill>
            <a:srgbClr val="C9DAF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13" name="Google Shape;413;p32"/>
          <p:cNvSpPr/>
          <p:nvPr/>
        </p:nvSpPr>
        <p:spPr>
          <a:xfrm>
            <a:off x="693133" y="1865380"/>
            <a:ext cx="4064400" cy="6342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50"/>
                </a:solidFill>
                <a:latin typeface="M PLUS 1p"/>
                <a:ea typeface="M PLUS 1p"/>
                <a:cs typeface="M PLUS 1p"/>
                <a:sym typeface="M PLUS 1p"/>
              </a:rPr>
              <a:t>カスタム</a:t>
            </a:r>
            <a:r>
              <a:rPr b="1" lang="ja" sz="2800">
                <a:solidFill>
                  <a:srgbClr val="171950"/>
                </a:solidFill>
                <a:latin typeface="M PLUS 1p"/>
                <a:ea typeface="M PLUS 1p"/>
                <a:cs typeface="M PLUS 1p"/>
                <a:sym typeface="M PLUS 1p"/>
              </a:rPr>
              <a:t>CSS</a:t>
            </a:r>
            <a:endParaRPr b="1" sz="2800">
              <a:solidFill>
                <a:srgbClr val="171950"/>
              </a:solidFill>
              <a:latin typeface="M PLUS 1p"/>
              <a:ea typeface="M PLUS 1p"/>
              <a:cs typeface="M PLUS 1p"/>
              <a:sym typeface="M PLUS 1p"/>
            </a:endParaRPr>
          </a:p>
        </p:txBody>
      </p:sp>
      <p:sp>
        <p:nvSpPr>
          <p:cNvPr id="414" name="Google Shape;414;p32"/>
          <p:cNvSpPr/>
          <p:nvPr/>
        </p:nvSpPr>
        <p:spPr>
          <a:xfrm>
            <a:off x="9308248" y="1877530"/>
            <a:ext cx="4064400" cy="6342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600">
                <a:solidFill>
                  <a:srgbClr val="171950"/>
                </a:solidFill>
                <a:latin typeface="M PLUS 1p"/>
                <a:ea typeface="M PLUS 1p"/>
                <a:cs typeface="M PLUS 1p"/>
                <a:sym typeface="M PLUS 1p"/>
              </a:rPr>
              <a:t>Salesforce双方向連携</a:t>
            </a:r>
            <a:endParaRPr b="1" sz="2600">
              <a:solidFill>
                <a:srgbClr val="171950"/>
              </a:solidFill>
              <a:latin typeface="M PLUS 1p"/>
              <a:ea typeface="M PLUS 1p"/>
              <a:cs typeface="M PLUS 1p"/>
              <a:sym typeface="M PLUS 1p"/>
            </a:endParaRPr>
          </a:p>
        </p:txBody>
      </p:sp>
      <p:sp>
        <p:nvSpPr>
          <p:cNvPr id="415" name="Google Shape;415;p32"/>
          <p:cNvSpPr/>
          <p:nvPr/>
        </p:nvSpPr>
        <p:spPr>
          <a:xfrm>
            <a:off x="13693048" y="1877530"/>
            <a:ext cx="4095600" cy="6390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50"/>
                </a:solidFill>
                <a:latin typeface="M PLUS 1p"/>
                <a:ea typeface="M PLUS 1p"/>
                <a:cs typeface="M PLUS 1p"/>
                <a:sym typeface="M PLUS 1p"/>
              </a:rPr>
              <a:t>GA4やGTMとの連携</a:t>
            </a:r>
            <a:endParaRPr b="1" sz="2800">
              <a:solidFill>
                <a:srgbClr val="171950"/>
              </a:solidFill>
              <a:latin typeface="M PLUS 1p"/>
              <a:ea typeface="M PLUS 1p"/>
              <a:cs typeface="M PLUS 1p"/>
              <a:sym typeface="M PLUS 1p"/>
            </a:endParaRPr>
          </a:p>
        </p:txBody>
      </p:sp>
      <p:sp>
        <p:nvSpPr>
          <p:cNvPr id="416" name="Google Shape;416;p32"/>
          <p:cNvSpPr/>
          <p:nvPr/>
        </p:nvSpPr>
        <p:spPr>
          <a:xfrm>
            <a:off x="799100" y="6126600"/>
            <a:ext cx="3792600" cy="3307800"/>
          </a:xfrm>
          <a:prstGeom prst="rect">
            <a:avLst/>
          </a:prstGeom>
          <a:solidFill>
            <a:srgbClr val="FFFFFF"/>
          </a:solidFill>
          <a:ln cap="flat" cmpd="sng" w="9525">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“やりたいデザイン”</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を実現可能</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t/>
            </a:r>
            <a:endParaRPr sz="24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CSS</a:t>
            </a:r>
            <a:r>
              <a:rPr lang="ja" sz="2000">
                <a:solidFill>
                  <a:srgbClr val="17194F"/>
                </a:solidFill>
                <a:latin typeface="M PLUS 1p"/>
                <a:ea typeface="M PLUS 1p"/>
                <a:cs typeface="M PLUS 1p"/>
                <a:sym typeface="M PLUS 1p"/>
              </a:rPr>
              <a:t>知識の</a:t>
            </a:r>
            <a:r>
              <a:rPr lang="ja" sz="2000">
                <a:solidFill>
                  <a:srgbClr val="17194F"/>
                </a:solidFill>
                <a:latin typeface="M PLUS 1p"/>
                <a:ea typeface="M PLUS 1p"/>
                <a:cs typeface="M PLUS 1p"/>
                <a:sym typeface="M PLUS 1p"/>
              </a:rPr>
              <a:t>ある方は</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カスタムCSS機能で</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アレンジも</a:t>
            </a:r>
            <a:r>
              <a:rPr lang="ja" sz="2000">
                <a:solidFill>
                  <a:srgbClr val="17194F"/>
                </a:solidFill>
                <a:latin typeface="M PLUS 1p"/>
                <a:ea typeface="M PLUS 1p"/>
                <a:cs typeface="M PLUS 1p"/>
                <a:sym typeface="M PLUS 1p"/>
              </a:rPr>
              <a:t>可能</a:t>
            </a:r>
            <a:endParaRPr sz="2000">
              <a:solidFill>
                <a:srgbClr val="17194F"/>
              </a:solidFill>
              <a:latin typeface="M PLUS 1p"/>
              <a:ea typeface="M PLUS 1p"/>
              <a:cs typeface="M PLUS 1p"/>
              <a:sym typeface="M PLUS 1p"/>
            </a:endParaRPr>
          </a:p>
        </p:txBody>
      </p:sp>
      <p:sp>
        <p:nvSpPr>
          <p:cNvPr id="417" name="Google Shape;417;p32"/>
          <p:cNvSpPr/>
          <p:nvPr/>
        </p:nvSpPr>
        <p:spPr>
          <a:xfrm>
            <a:off x="9529150" y="6155950"/>
            <a:ext cx="3792600" cy="3307800"/>
          </a:xfrm>
          <a:prstGeom prst="rect">
            <a:avLst/>
          </a:prstGeom>
          <a:solidFill>
            <a:srgbClr val="FFFFFF"/>
          </a:solidFill>
          <a:ln cap="flat" cmpd="sng" w="9525">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Salesforceで管理している顧客データを同期</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t/>
            </a:r>
            <a:endParaRPr sz="24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SFAで管理している</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顧客データを使っての</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セグメントが可能に</a:t>
            </a:r>
            <a:endParaRPr sz="2000">
              <a:solidFill>
                <a:srgbClr val="17194F"/>
              </a:solidFill>
              <a:latin typeface="M PLUS 1p"/>
              <a:ea typeface="M PLUS 1p"/>
              <a:cs typeface="M PLUS 1p"/>
              <a:sym typeface="M PLUS 1p"/>
            </a:endParaRPr>
          </a:p>
        </p:txBody>
      </p:sp>
      <p:sp>
        <p:nvSpPr>
          <p:cNvPr id="418" name="Google Shape;418;p32"/>
          <p:cNvSpPr/>
          <p:nvPr/>
        </p:nvSpPr>
        <p:spPr>
          <a:xfrm>
            <a:off x="13962900" y="6187250"/>
            <a:ext cx="3792600" cy="3307800"/>
          </a:xfrm>
          <a:prstGeom prst="rect">
            <a:avLst/>
          </a:prstGeom>
          <a:solidFill>
            <a:srgbClr val="FFFFFF"/>
          </a:solidFill>
          <a:ln cap="flat" cmpd="sng" w="9525">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分析やツール利用を</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可能にする</a:t>
            </a:r>
            <a:endParaRPr sz="2400">
              <a:solidFill>
                <a:srgbClr val="17194F"/>
              </a:solidFill>
              <a:latin typeface="M PLUS 1p Black"/>
              <a:ea typeface="M PLUS 1p Black"/>
              <a:cs typeface="M PLUS 1p Black"/>
              <a:sym typeface="M PLUS 1p Black"/>
            </a:endParaRPr>
          </a:p>
          <a:p>
            <a:pPr indent="0" lvl="0" marL="0" rtl="0" algn="l">
              <a:lnSpc>
                <a:spcPct val="115000"/>
              </a:lnSpc>
              <a:spcBef>
                <a:spcPts val="0"/>
              </a:spcBef>
              <a:spcAft>
                <a:spcPts val="0"/>
              </a:spcAft>
              <a:buNone/>
            </a:pPr>
            <a:r>
              <a:t/>
            </a:r>
            <a:endParaRPr sz="24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より詳細な分析や</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GTMを利用して</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他ツールとの連携が可能！</a:t>
            </a:r>
            <a:endParaRPr sz="2000">
              <a:solidFill>
                <a:srgbClr val="17194F"/>
              </a:solidFill>
              <a:latin typeface="M PLUS 1p"/>
              <a:ea typeface="M PLUS 1p"/>
              <a:cs typeface="M PLUS 1p"/>
              <a:sym typeface="M PLUS 1p"/>
            </a:endParaRPr>
          </a:p>
        </p:txBody>
      </p:sp>
      <p:sp>
        <p:nvSpPr>
          <p:cNvPr id="419" name="Google Shape;419;p32"/>
          <p:cNvSpPr/>
          <p:nvPr/>
        </p:nvSpPr>
        <p:spPr>
          <a:xfrm>
            <a:off x="5521330" y="2786235"/>
            <a:ext cx="3078000" cy="3078000"/>
          </a:xfrm>
          <a:prstGeom prst="ellipse">
            <a:avLst/>
          </a:prstGeom>
          <a:solidFill>
            <a:srgbClr val="C9DAF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20" name="Google Shape;420;p32"/>
          <p:cNvSpPr/>
          <p:nvPr/>
        </p:nvSpPr>
        <p:spPr>
          <a:xfrm>
            <a:off x="4961248" y="1877530"/>
            <a:ext cx="4064400" cy="6342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50"/>
                </a:solidFill>
                <a:latin typeface="M PLUS 1p"/>
                <a:ea typeface="M PLUS 1p"/>
                <a:cs typeface="M PLUS 1p"/>
                <a:sym typeface="M PLUS 1p"/>
              </a:rPr>
              <a:t>外部サービス連携</a:t>
            </a:r>
            <a:endParaRPr b="1" sz="2800">
              <a:solidFill>
                <a:srgbClr val="171950"/>
              </a:solidFill>
              <a:latin typeface="M PLUS 1p"/>
              <a:ea typeface="M PLUS 1p"/>
              <a:cs typeface="M PLUS 1p"/>
              <a:sym typeface="M PLUS 1p"/>
            </a:endParaRPr>
          </a:p>
        </p:txBody>
      </p:sp>
      <p:sp>
        <p:nvSpPr>
          <p:cNvPr id="421" name="Google Shape;421;p32"/>
          <p:cNvSpPr/>
          <p:nvPr/>
        </p:nvSpPr>
        <p:spPr>
          <a:xfrm>
            <a:off x="5097150" y="6138750"/>
            <a:ext cx="3792600" cy="3307800"/>
          </a:xfrm>
          <a:prstGeom prst="rect">
            <a:avLst/>
          </a:prstGeom>
          <a:solidFill>
            <a:srgbClr val="FFFFFF"/>
          </a:solidFill>
          <a:ln cap="flat" cmpd="sng" w="9525">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MAやCRMなどお使いの</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ツールとの連携可能</a:t>
            </a:r>
            <a:endParaRPr sz="2400">
              <a:solidFill>
                <a:srgbClr val="17194F"/>
              </a:solidFill>
              <a:latin typeface="M PLUS 1p Black"/>
              <a:ea typeface="M PLUS 1p Black"/>
              <a:cs typeface="M PLUS 1p Black"/>
              <a:sym typeface="M PLUS 1p Black"/>
            </a:endParaRPr>
          </a:p>
          <a:p>
            <a:pPr indent="0" lvl="0" marL="0" rtl="0" algn="l">
              <a:lnSpc>
                <a:spcPct val="115000"/>
              </a:lnSpc>
              <a:spcBef>
                <a:spcPts val="0"/>
              </a:spcBef>
              <a:spcAft>
                <a:spcPts val="0"/>
              </a:spcAft>
              <a:buNone/>
            </a:pPr>
            <a:r>
              <a:t/>
            </a:r>
            <a:endParaRPr sz="24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API連携が可能なので</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今お使いのツールと繋いで</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リードの受け渡しが可能</a:t>
            </a:r>
            <a:endParaRPr sz="2000">
              <a:solidFill>
                <a:srgbClr val="17194F"/>
              </a:solidFill>
              <a:latin typeface="M PLUS 1p"/>
              <a:ea typeface="M PLUS 1p"/>
              <a:cs typeface="M PLUS 1p"/>
              <a:sym typeface="M PLUS 1p"/>
            </a:endParaRPr>
          </a:p>
        </p:txBody>
      </p:sp>
      <p:pic>
        <p:nvPicPr>
          <p:cNvPr id="422" name="Google Shape;422;p32"/>
          <p:cNvPicPr preferRelativeResize="0"/>
          <p:nvPr/>
        </p:nvPicPr>
        <p:blipFill rotWithShape="1">
          <a:blip r:embed="rId3">
            <a:alphaModFix/>
          </a:blip>
          <a:srcRect b="3975" l="0" r="0" t="0"/>
          <a:stretch/>
        </p:blipFill>
        <p:spPr>
          <a:xfrm>
            <a:off x="1422950" y="2884326"/>
            <a:ext cx="2544899" cy="2857550"/>
          </a:xfrm>
          <a:prstGeom prst="rect">
            <a:avLst/>
          </a:prstGeom>
          <a:noFill/>
          <a:ln cap="flat" cmpd="sng" w="9525">
            <a:solidFill>
              <a:srgbClr val="EEEEEE"/>
            </a:solidFill>
            <a:prstDash val="solid"/>
            <a:round/>
            <a:headEnd len="sm" w="sm" type="none"/>
            <a:tailEnd len="sm" w="sm" type="none"/>
          </a:ln>
          <a:effectLst>
            <a:outerShdw blurRad="142875" rotWithShape="0" algn="bl">
              <a:srgbClr val="000000">
                <a:alpha val="20000"/>
              </a:srgbClr>
            </a:outerShdw>
          </a:effectLst>
        </p:spPr>
      </p:pic>
      <p:sp>
        <p:nvSpPr>
          <p:cNvPr id="423" name="Google Shape;423;p32"/>
          <p:cNvSpPr txBox="1"/>
          <p:nvPr/>
        </p:nvSpPr>
        <p:spPr>
          <a:xfrm>
            <a:off x="884565" y="8819768"/>
            <a:ext cx="3370800" cy="493200"/>
          </a:xfrm>
          <a:prstGeom prst="rect">
            <a:avLst/>
          </a:prstGeom>
          <a:noFill/>
          <a:ln>
            <a:noFill/>
          </a:ln>
        </p:spPr>
        <p:txBody>
          <a:bodyPr anchorCtr="0" anchor="t" bIns="182850" lIns="182850" spcFirstLastPara="1" rIns="182850" wrap="square" tIns="182850">
            <a:noAutofit/>
          </a:bodyPr>
          <a:lstStyle/>
          <a:p>
            <a:pPr indent="0" lvl="0" marL="0" rtl="0" algn="l">
              <a:spcBef>
                <a:spcPts val="0"/>
              </a:spcBef>
              <a:spcAft>
                <a:spcPts val="0"/>
              </a:spcAft>
              <a:buNone/>
            </a:pPr>
            <a:r>
              <a:rPr lang="ja" sz="1400">
                <a:solidFill>
                  <a:srgbClr val="FF0089"/>
                </a:solidFill>
                <a:latin typeface="M PLUS 1p"/>
                <a:ea typeface="M PLUS 1p"/>
                <a:cs typeface="M PLUS 1p"/>
                <a:sym typeface="M PLUS 1p"/>
              </a:rPr>
              <a:t>*CSSはサポート対象外となります。</a:t>
            </a:r>
            <a:endParaRPr sz="1400">
              <a:solidFill>
                <a:srgbClr val="FF0089"/>
              </a:solidFill>
              <a:latin typeface="M PLUS 1p"/>
              <a:ea typeface="M PLUS 1p"/>
              <a:cs typeface="M PLUS 1p"/>
              <a:sym typeface="M PLUS 1p"/>
            </a:endParaRPr>
          </a:p>
        </p:txBody>
      </p:sp>
      <p:grpSp>
        <p:nvGrpSpPr>
          <p:cNvPr id="424" name="Google Shape;424;p32"/>
          <p:cNvGrpSpPr/>
          <p:nvPr/>
        </p:nvGrpSpPr>
        <p:grpSpPr>
          <a:xfrm>
            <a:off x="4837675" y="3142250"/>
            <a:ext cx="4192199" cy="2531053"/>
            <a:chOff x="2418838" y="1571125"/>
            <a:chExt cx="2096100" cy="1265527"/>
          </a:xfrm>
        </p:grpSpPr>
        <p:pic>
          <p:nvPicPr>
            <p:cNvPr id="425" name="Google Shape;425;p32"/>
            <p:cNvPicPr preferRelativeResize="0"/>
            <p:nvPr/>
          </p:nvPicPr>
          <p:blipFill rotWithShape="1">
            <a:blip r:embed="rId4">
              <a:alphaModFix/>
            </a:blip>
            <a:srcRect b="3890" l="11023" r="14891" t="10981"/>
            <a:stretch/>
          </p:blipFill>
          <p:spPr>
            <a:xfrm>
              <a:off x="2418838" y="1571126"/>
              <a:ext cx="2096100" cy="1265525"/>
            </a:xfrm>
            <a:prstGeom prst="rect">
              <a:avLst/>
            </a:prstGeom>
            <a:noFill/>
            <a:ln>
              <a:noFill/>
            </a:ln>
            <a:effectLst>
              <a:outerShdw blurRad="142875" rotWithShape="0" algn="bl">
                <a:srgbClr val="000000">
                  <a:alpha val="20000"/>
                </a:srgbClr>
              </a:outerShdw>
            </a:effectLst>
          </p:spPr>
        </p:pic>
        <p:pic>
          <p:nvPicPr>
            <p:cNvPr id="426" name="Google Shape;426;p32"/>
            <p:cNvPicPr preferRelativeResize="0"/>
            <p:nvPr/>
          </p:nvPicPr>
          <p:blipFill rotWithShape="1">
            <a:blip r:embed="rId4">
              <a:alphaModFix/>
            </a:blip>
            <a:srcRect b="76566" l="11023" r="71742" t="10981"/>
            <a:stretch/>
          </p:blipFill>
          <p:spPr>
            <a:xfrm>
              <a:off x="4204809" y="1571125"/>
              <a:ext cx="301276" cy="134800"/>
            </a:xfrm>
            <a:prstGeom prst="rect">
              <a:avLst/>
            </a:prstGeom>
            <a:noFill/>
            <a:ln>
              <a:noFill/>
            </a:ln>
          </p:spPr>
        </p:pic>
      </p:grpSp>
      <p:pic>
        <p:nvPicPr>
          <p:cNvPr id="427" name="Google Shape;427;p32"/>
          <p:cNvPicPr preferRelativeResize="0"/>
          <p:nvPr/>
        </p:nvPicPr>
        <p:blipFill rotWithShape="1">
          <a:blip r:embed="rId5">
            <a:alphaModFix/>
          </a:blip>
          <a:srcRect b="20873" l="0" r="0" t="0"/>
          <a:stretch/>
        </p:blipFill>
        <p:spPr>
          <a:xfrm>
            <a:off x="9515874" y="3435394"/>
            <a:ext cx="4064399" cy="1796888"/>
          </a:xfrm>
          <a:prstGeom prst="rect">
            <a:avLst/>
          </a:prstGeom>
          <a:noFill/>
          <a:ln>
            <a:noFill/>
          </a:ln>
          <a:effectLst>
            <a:outerShdw blurRad="142875" rotWithShape="0" algn="bl">
              <a:srgbClr val="000000">
                <a:alpha val="20000"/>
              </a:srgbClr>
            </a:outerShdw>
          </a:effectLst>
        </p:spPr>
      </p:pic>
      <p:pic>
        <p:nvPicPr>
          <p:cNvPr id="428" name="Google Shape;428;p32"/>
          <p:cNvPicPr preferRelativeResize="0"/>
          <p:nvPr/>
        </p:nvPicPr>
        <p:blipFill>
          <a:blip r:embed="rId6">
            <a:alphaModFix/>
          </a:blip>
          <a:stretch>
            <a:fillRect/>
          </a:stretch>
        </p:blipFill>
        <p:spPr>
          <a:xfrm>
            <a:off x="14076402" y="3056207"/>
            <a:ext cx="3511350" cy="259134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33"/>
          <p:cNvSpPr txBox="1"/>
          <p:nvPr>
            <p:ph type="title"/>
          </p:nvPr>
        </p:nvSpPr>
        <p:spPr>
          <a:xfrm>
            <a:off x="471000" y="165560"/>
            <a:ext cx="141396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共通</a:t>
            </a:r>
            <a:r>
              <a:rPr lang="ja"/>
              <a:t>機能一覧</a:t>
            </a:r>
            <a:endParaRPr/>
          </a:p>
        </p:txBody>
      </p:sp>
      <p:sp>
        <p:nvSpPr>
          <p:cNvPr id="434" name="Google Shape;434;p33"/>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
        <p:nvSpPr>
          <p:cNvPr id="435" name="Google Shape;435;p33"/>
          <p:cNvSpPr/>
          <p:nvPr/>
        </p:nvSpPr>
        <p:spPr>
          <a:xfrm>
            <a:off x="14281113" y="2800912"/>
            <a:ext cx="3102000" cy="3102000"/>
          </a:xfrm>
          <a:prstGeom prst="ellipse">
            <a:avLst/>
          </a:prstGeom>
          <a:solidFill>
            <a:srgbClr val="C9DAF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36" name="Google Shape;436;p33"/>
          <p:cNvSpPr/>
          <p:nvPr/>
        </p:nvSpPr>
        <p:spPr>
          <a:xfrm>
            <a:off x="5512860" y="2786235"/>
            <a:ext cx="3078000" cy="3078000"/>
          </a:xfrm>
          <a:prstGeom prst="ellipse">
            <a:avLst/>
          </a:prstGeom>
          <a:solidFill>
            <a:srgbClr val="C9DAF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37" name="Google Shape;437;p33"/>
          <p:cNvSpPr/>
          <p:nvPr/>
        </p:nvSpPr>
        <p:spPr>
          <a:xfrm>
            <a:off x="1092750" y="2786235"/>
            <a:ext cx="3078000" cy="3078000"/>
          </a:xfrm>
          <a:prstGeom prst="ellipse">
            <a:avLst/>
          </a:prstGeom>
          <a:solidFill>
            <a:srgbClr val="C9DAF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38" name="Google Shape;438;p33"/>
          <p:cNvSpPr/>
          <p:nvPr/>
        </p:nvSpPr>
        <p:spPr>
          <a:xfrm>
            <a:off x="9633130" y="2786235"/>
            <a:ext cx="3078000" cy="3078000"/>
          </a:xfrm>
          <a:prstGeom prst="ellipse">
            <a:avLst/>
          </a:prstGeom>
          <a:solidFill>
            <a:srgbClr val="C9DAF8"/>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39" name="Google Shape;439;p33"/>
          <p:cNvSpPr/>
          <p:nvPr/>
        </p:nvSpPr>
        <p:spPr>
          <a:xfrm>
            <a:off x="564002" y="1877530"/>
            <a:ext cx="3988800" cy="6342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50"/>
                </a:solidFill>
                <a:latin typeface="M PLUS 1p"/>
                <a:ea typeface="M PLUS 1p"/>
                <a:cs typeface="M PLUS 1p"/>
                <a:sym typeface="M PLUS 1p"/>
              </a:rPr>
              <a:t>ダッシュボード</a:t>
            </a:r>
            <a:endParaRPr b="1" sz="2400">
              <a:solidFill>
                <a:srgbClr val="171950"/>
              </a:solidFill>
              <a:latin typeface="M PLUS 1p"/>
              <a:ea typeface="M PLUS 1p"/>
              <a:cs typeface="M PLUS 1p"/>
              <a:sym typeface="M PLUS 1p"/>
            </a:endParaRPr>
          </a:p>
        </p:txBody>
      </p:sp>
      <p:sp>
        <p:nvSpPr>
          <p:cNvPr id="440" name="Google Shape;440;p33"/>
          <p:cNvSpPr/>
          <p:nvPr/>
        </p:nvSpPr>
        <p:spPr>
          <a:xfrm>
            <a:off x="4989433" y="1877530"/>
            <a:ext cx="4064400" cy="6342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50"/>
                </a:solidFill>
                <a:latin typeface="M PLUS 1p"/>
                <a:ea typeface="M PLUS 1p"/>
                <a:cs typeface="M PLUS 1p"/>
                <a:sym typeface="M PLUS 1p"/>
              </a:rPr>
              <a:t>分析レポート</a:t>
            </a:r>
            <a:endParaRPr b="1" sz="2800">
              <a:solidFill>
                <a:srgbClr val="171950"/>
              </a:solidFill>
              <a:latin typeface="M PLUS 1p"/>
              <a:ea typeface="M PLUS 1p"/>
              <a:cs typeface="M PLUS 1p"/>
              <a:sym typeface="M PLUS 1p"/>
            </a:endParaRPr>
          </a:p>
        </p:txBody>
      </p:sp>
      <p:sp>
        <p:nvSpPr>
          <p:cNvPr id="441" name="Google Shape;441;p33"/>
          <p:cNvSpPr/>
          <p:nvPr/>
        </p:nvSpPr>
        <p:spPr>
          <a:xfrm>
            <a:off x="9308248" y="1877530"/>
            <a:ext cx="4064400" cy="6342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50"/>
                </a:solidFill>
                <a:latin typeface="M PLUS 1p"/>
                <a:ea typeface="M PLUS 1p"/>
                <a:cs typeface="M PLUS 1p"/>
                <a:sym typeface="M PLUS 1p"/>
              </a:rPr>
              <a:t>リード</a:t>
            </a:r>
            <a:endParaRPr b="1" sz="2800">
              <a:solidFill>
                <a:srgbClr val="171950"/>
              </a:solidFill>
              <a:latin typeface="M PLUS 1p"/>
              <a:ea typeface="M PLUS 1p"/>
              <a:cs typeface="M PLUS 1p"/>
              <a:sym typeface="M PLUS 1p"/>
            </a:endParaRPr>
          </a:p>
        </p:txBody>
      </p:sp>
      <p:sp>
        <p:nvSpPr>
          <p:cNvPr id="442" name="Google Shape;442;p33"/>
          <p:cNvSpPr/>
          <p:nvPr/>
        </p:nvSpPr>
        <p:spPr>
          <a:xfrm>
            <a:off x="13693048" y="1877530"/>
            <a:ext cx="4095600" cy="639000"/>
          </a:xfrm>
          <a:prstGeom prst="roundRect">
            <a:avLst>
              <a:gd fmla="val 16667" name="adj"/>
            </a:avLst>
          </a:prstGeom>
          <a:solidFill>
            <a:srgbClr val="FFFFFF"/>
          </a:solidFill>
          <a:ln cap="flat" cmpd="sng" w="19050">
            <a:solidFill>
              <a:srgbClr val="2C375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800">
                <a:solidFill>
                  <a:srgbClr val="171950"/>
                </a:solidFill>
                <a:latin typeface="M PLUS 1p"/>
                <a:ea typeface="M PLUS 1p"/>
                <a:cs typeface="M PLUS 1p"/>
                <a:sym typeface="M PLUS 1p"/>
              </a:rPr>
              <a:t>行動履歴</a:t>
            </a:r>
            <a:endParaRPr b="1" sz="2800">
              <a:solidFill>
                <a:srgbClr val="171950"/>
              </a:solidFill>
              <a:latin typeface="M PLUS 1p"/>
              <a:ea typeface="M PLUS 1p"/>
              <a:cs typeface="M PLUS 1p"/>
              <a:sym typeface="M PLUS 1p"/>
            </a:endParaRPr>
          </a:p>
        </p:txBody>
      </p:sp>
      <p:sp>
        <p:nvSpPr>
          <p:cNvPr id="443" name="Google Shape;443;p33"/>
          <p:cNvSpPr/>
          <p:nvPr/>
        </p:nvSpPr>
        <p:spPr>
          <a:xfrm>
            <a:off x="646300" y="6155950"/>
            <a:ext cx="3792600" cy="3307800"/>
          </a:xfrm>
          <a:prstGeom prst="rect">
            <a:avLst/>
          </a:prstGeom>
          <a:solidFill>
            <a:srgbClr val="FFFFFF"/>
          </a:solidFill>
          <a:ln cap="flat" cmpd="sng" w="9525">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目標の進捗管理！</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良し悪しをパッと把握</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t/>
            </a:r>
            <a:endParaRPr sz="24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立てた目標の進捗確認</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良し悪しを把握し、</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改善ポイントを探せる！</a:t>
            </a:r>
            <a:endParaRPr sz="2000">
              <a:solidFill>
                <a:srgbClr val="17194F"/>
              </a:solidFill>
              <a:latin typeface="M PLUS 1p"/>
              <a:ea typeface="M PLUS 1p"/>
              <a:cs typeface="M PLUS 1p"/>
              <a:sym typeface="M PLUS 1p"/>
            </a:endParaRPr>
          </a:p>
        </p:txBody>
      </p:sp>
      <p:sp>
        <p:nvSpPr>
          <p:cNvPr id="444" name="Google Shape;444;p33"/>
          <p:cNvSpPr/>
          <p:nvPr/>
        </p:nvSpPr>
        <p:spPr>
          <a:xfrm>
            <a:off x="5095400" y="6138750"/>
            <a:ext cx="3792600" cy="3307800"/>
          </a:xfrm>
          <a:prstGeom prst="rect">
            <a:avLst/>
          </a:prstGeom>
          <a:solidFill>
            <a:srgbClr val="FFFFFF"/>
          </a:solidFill>
          <a:ln cap="flat" cmpd="sng" w="9525">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具体的な改善のための</a:t>
            </a:r>
            <a:br>
              <a:rPr lang="ja" sz="2400">
                <a:solidFill>
                  <a:srgbClr val="17194F"/>
                </a:solidFill>
                <a:latin typeface="M PLUS 1p Black"/>
                <a:ea typeface="M PLUS 1p Black"/>
                <a:cs typeface="M PLUS 1p Black"/>
                <a:sym typeface="M PLUS 1p Black"/>
              </a:rPr>
            </a:br>
            <a:r>
              <a:rPr lang="ja" sz="2400">
                <a:solidFill>
                  <a:srgbClr val="17194F"/>
                </a:solidFill>
                <a:latin typeface="M PLUS 1p Black"/>
                <a:ea typeface="M PLUS 1p Black"/>
                <a:cs typeface="M PLUS 1p Black"/>
                <a:sym typeface="M PLUS 1p Black"/>
              </a:rPr>
              <a:t>必要レポートが揃ってる</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t/>
            </a:r>
            <a:endParaRPr sz="24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SEO順位は？改善点は？</a:t>
            </a:r>
            <a:br>
              <a:rPr lang="ja" sz="2000">
                <a:solidFill>
                  <a:srgbClr val="17194F"/>
                </a:solidFill>
                <a:latin typeface="M PLUS 1p"/>
                <a:ea typeface="M PLUS 1p"/>
                <a:cs typeface="M PLUS 1p"/>
                <a:sym typeface="M PLUS 1p"/>
              </a:rPr>
            </a:br>
            <a:r>
              <a:rPr lang="ja" sz="2000">
                <a:solidFill>
                  <a:srgbClr val="17194F"/>
                </a:solidFill>
                <a:latin typeface="M PLUS 1p"/>
                <a:ea typeface="M PLUS 1p"/>
                <a:cs typeface="M PLUS 1p"/>
                <a:sym typeface="M PLUS 1p"/>
              </a:rPr>
              <a:t>必要レポートがあらかじめセットされている！</a:t>
            </a:r>
            <a:endParaRPr sz="2000">
              <a:solidFill>
                <a:srgbClr val="17194F"/>
              </a:solidFill>
              <a:latin typeface="M PLUS 1p"/>
              <a:ea typeface="M PLUS 1p"/>
              <a:cs typeface="M PLUS 1p"/>
              <a:sym typeface="M PLUS 1p"/>
            </a:endParaRPr>
          </a:p>
        </p:txBody>
      </p:sp>
      <p:sp>
        <p:nvSpPr>
          <p:cNvPr id="445" name="Google Shape;445;p33"/>
          <p:cNvSpPr/>
          <p:nvPr/>
        </p:nvSpPr>
        <p:spPr>
          <a:xfrm>
            <a:off x="9529150" y="6155950"/>
            <a:ext cx="3792600" cy="3307800"/>
          </a:xfrm>
          <a:prstGeom prst="rect">
            <a:avLst/>
          </a:prstGeom>
          <a:solidFill>
            <a:srgbClr val="FFFFFF"/>
          </a:solidFill>
          <a:ln cap="flat" cmpd="sng" w="9525">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顧客情報を一元管理</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2400">
                <a:solidFill>
                  <a:srgbClr val="17194F"/>
                </a:solidFill>
                <a:latin typeface="M PLUS 1p Black"/>
                <a:ea typeface="M PLUS 1p Black"/>
                <a:cs typeface="M PLUS 1p Black"/>
                <a:sym typeface="M PLUS 1p Black"/>
              </a:rPr>
              <a:t>簡易CRMにも</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t/>
            </a:r>
            <a:endParaRPr sz="24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誰が何回訪問したか、その</a:t>
            </a:r>
            <a:endParaRPr sz="20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顧客の問い合わせに対応したかなどまるっと管理可能</a:t>
            </a:r>
            <a:endParaRPr sz="2200">
              <a:solidFill>
                <a:srgbClr val="17194F"/>
              </a:solidFill>
              <a:latin typeface="M PLUS 1p"/>
              <a:ea typeface="M PLUS 1p"/>
              <a:cs typeface="M PLUS 1p"/>
              <a:sym typeface="M PLUS 1p"/>
            </a:endParaRPr>
          </a:p>
        </p:txBody>
      </p:sp>
      <p:sp>
        <p:nvSpPr>
          <p:cNvPr id="446" name="Google Shape;446;p33"/>
          <p:cNvSpPr/>
          <p:nvPr/>
        </p:nvSpPr>
        <p:spPr>
          <a:xfrm>
            <a:off x="14115300" y="6187250"/>
            <a:ext cx="3792600" cy="3307800"/>
          </a:xfrm>
          <a:prstGeom prst="rect">
            <a:avLst/>
          </a:prstGeom>
          <a:solidFill>
            <a:srgbClr val="FFFFFF"/>
          </a:solidFill>
          <a:ln cap="flat" cmpd="sng" w="9525">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Clr>
                <a:srgbClr val="000000"/>
              </a:buClr>
              <a:buSzPts val="2200"/>
              <a:buFont typeface="Arial"/>
              <a:buNone/>
            </a:pPr>
            <a:r>
              <a:rPr lang="ja" sz="2400">
                <a:solidFill>
                  <a:srgbClr val="17194F"/>
                </a:solidFill>
                <a:latin typeface="M PLUS 1p Black"/>
                <a:ea typeface="M PLUS 1p Black"/>
                <a:cs typeface="M PLUS 1p Black"/>
                <a:sym typeface="M PLUS 1p Black"/>
              </a:rPr>
              <a:t>ferret One上で</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Clr>
                <a:srgbClr val="000000"/>
              </a:buClr>
              <a:buSzPts val="2200"/>
              <a:buFont typeface="Arial"/>
              <a:buNone/>
            </a:pPr>
            <a:r>
              <a:rPr lang="ja" sz="2400">
                <a:solidFill>
                  <a:srgbClr val="17194F"/>
                </a:solidFill>
                <a:latin typeface="M PLUS 1p Black"/>
                <a:ea typeface="M PLUS 1p Black"/>
                <a:cs typeface="M PLUS 1p Black"/>
                <a:sym typeface="M PLUS 1p Black"/>
              </a:rPr>
              <a:t>顧客の行動を一元管理</a:t>
            </a:r>
            <a:endParaRPr sz="2400">
              <a:solidFill>
                <a:srgbClr val="17194F"/>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t/>
            </a:r>
            <a:endParaRPr sz="2400">
              <a:solidFill>
                <a:srgbClr val="17194F"/>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17194F"/>
                </a:solidFill>
                <a:latin typeface="M PLUS 1p"/>
                <a:ea typeface="M PLUS 1p"/>
                <a:cs typeface="M PLUS 1p"/>
                <a:sym typeface="M PLUS 1p"/>
              </a:rPr>
              <a:t>見込み顧客がいつきて何のページをみたのかなどが簡単にわかる！</a:t>
            </a:r>
            <a:endParaRPr sz="2000">
              <a:solidFill>
                <a:srgbClr val="17194F"/>
              </a:solidFill>
              <a:latin typeface="M PLUS 1p"/>
              <a:ea typeface="M PLUS 1p"/>
              <a:cs typeface="M PLUS 1p"/>
              <a:sym typeface="M PLUS 1p"/>
            </a:endParaRPr>
          </a:p>
        </p:txBody>
      </p:sp>
      <p:pic>
        <p:nvPicPr>
          <p:cNvPr id="447" name="Google Shape;447;p33"/>
          <p:cNvPicPr preferRelativeResize="0"/>
          <p:nvPr/>
        </p:nvPicPr>
        <p:blipFill>
          <a:blip r:embed="rId3">
            <a:alphaModFix/>
          </a:blip>
          <a:stretch>
            <a:fillRect/>
          </a:stretch>
        </p:blipFill>
        <p:spPr>
          <a:xfrm>
            <a:off x="766225" y="3073125"/>
            <a:ext cx="3731052" cy="2617300"/>
          </a:xfrm>
          <a:prstGeom prst="rect">
            <a:avLst/>
          </a:prstGeom>
          <a:noFill/>
          <a:ln>
            <a:noFill/>
          </a:ln>
          <a:effectLst>
            <a:outerShdw blurRad="142875" rotWithShape="0" algn="bl">
              <a:srgbClr val="000000">
                <a:alpha val="20000"/>
              </a:srgbClr>
            </a:outerShdw>
          </a:effectLst>
        </p:spPr>
      </p:pic>
      <p:pic>
        <p:nvPicPr>
          <p:cNvPr id="448" name="Google Shape;448;p33"/>
          <p:cNvPicPr preferRelativeResize="0"/>
          <p:nvPr/>
        </p:nvPicPr>
        <p:blipFill>
          <a:blip r:embed="rId4">
            <a:alphaModFix/>
          </a:blip>
          <a:stretch>
            <a:fillRect/>
          </a:stretch>
        </p:blipFill>
        <p:spPr>
          <a:xfrm>
            <a:off x="5113447" y="3073150"/>
            <a:ext cx="3731053" cy="2617303"/>
          </a:xfrm>
          <a:prstGeom prst="rect">
            <a:avLst/>
          </a:prstGeom>
          <a:noFill/>
          <a:ln>
            <a:noFill/>
          </a:ln>
          <a:effectLst>
            <a:outerShdw blurRad="142875" rotWithShape="0" algn="bl">
              <a:srgbClr val="000000">
                <a:alpha val="20000"/>
              </a:srgbClr>
            </a:outerShdw>
          </a:effectLst>
        </p:spPr>
      </p:pic>
      <p:pic>
        <p:nvPicPr>
          <p:cNvPr id="449" name="Google Shape;449;p33"/>
          <p:cNvPicPr preferRelativeResize="0"/>
          <p:nvPr/>
        </p:nvPicPr>
        <p:blipFill>
          <a:blip r:embed="rId5">
            <a:alphaModFix/>
          </a:blip>
          <a:stretch>
            <a:fillRect/>
          </a:stretch>
        </p:blipFill>
        <p:spPr>
          <a:xfrm>
            <a:off x="9308250" y="3073144"/>
            <a:ext cx="3220249" cy="2309556"/>
          </a:xfrm>
          <a:prstGeom prst="rect">
            <a:avLst/>
          </a:prstGeom>
          <a:noFill/>
          <a:ln>
            <a:noFill/>
          </a:ln>
          <a:effectLst>
            <a:outerShdw blurRad="142875" rotWithShape="0" algn="bl">
              <a:srgbClr val="000000">
                <a:alpha val="20000"/>
              </a:srgbClr>
            </a:outerShdw>
          </a:effectLst>
        </p:spPr>
      </p:pic>
      <p:pic>
        <p:nvPicPr>
          <p:cNvPr id="450" name="Google Shape;450;p33"/>
          <p:cNvPicPr preferRelativeResize="0"/>
          <p:nvPr/>
        </p:nvPicPr>
        <p:blipFill rotWithShape="1">
          <a:blip r:embed="rId6">
            <a:alphaModFix/>
          </a:blip>
          <a:srcRect b="3605" l="0" r="8700" t="0"/>
          <a:stretch/>
        </p:blipFill>
        <p:spPr>
          <a:xfrm>
            <a:off x="10735458" y="4041194"/>
            <a:ext cx="2690100" cy="1704154"/>
          </a:xfrm>
          <a:prstGeom prst="rect">
            <a:avLst/>
          </a:prstGeom>
          <a:noFill/>
          <a:ln>
            <a:noFill/>
          </a:ln>
          <a:effectLst>
            <a:outerShdw blurRad="142875" rotWithShape="0" algn="bl">
              <a:srgbClr val="000000">
                <a:alpha val="20000"/>
              </a:srgbClr>
            </a:outerShdw>
          </a:effectLst>
        </p:spPr>
      </p:pic>
      <p:pic>
        <p:nvPicPr>
          <p:cNvPr id="451" name="Google Shape;451;p33"/>
          <p:cNvPicPr preferRelativeResize="0"/>
          <p:nvPr/>
        </p:nvPicPr>
        <p:blipFill rotWithShape="1">
          <a:blip r:embed="rId7">
            <a:alphaModFix/>
          </a:blip>
          <a:srcRect b="0" l="0" r="14288" t="0"/>
          <a:stretch/>
        </p:blipFill>
        <p:spPr>
          <a:xfrm>
            <a:off x="13922900" y="3073150"/>
            <a:ext cx="3627898" cy="2111550"/>
          </a:xfrm>
          <a:prstGeom prst="rect">
            <a:avLst/>
          </a:prstGeom>
          <a:noFill/>
          <a:ln>
            <a:noFill/>
          </a:ln>
          <a:effectLst>
            <a:outerShdw blurRad="142875" rotWithShape="0" algn="bl">
              <a:srgbClr val="000000">
                <a:alpha val="2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34"/>
          <p:cNvPicPr preferRelativeResize="0"/>
          <p:nvPr/>
        </p:nvPicPr>
        <p:blipFill>
          <a:blip r:embed="rId3">
            <a:alphaModFix/>
          </a:blip>
          <a:stretch>
            <a:fillRect/>
          </a:stretch>
        </p:blipFill>
        <p:spPr>
          <a:xfrm>
            <a:off x="10755650" y="3929874"/>
            <a:ext cx="7337365" cy="3151450"/>
          </a:xfrm>
          <a:prstGeom prst="rect">
            <a:avLst/>
          </a:prstGeom>
          <a:noFill/>
          <a:ln>
            <a:noFill/>
          </a:ln>
        </p:spPr>
      </p:pic>
      <p:sp>
        <p:nvSpPr>
          <p:cNvPr id="457" name="Google Shape;457;p34"/>
          <p:cNvSpPr txBox="1"/>
          <p:nvPr>
            <p:ph type="title"/>
          </p:nvPr>
        </p:nvSpPr>
        <p:spPr>
          <a:xfrm>
            <a:off x="471000" y="127756"/>
            <a:ext cx="141396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便利なSFAとの連携機能</a:t>
            </a:r>
            <a:endParaRPr/>
          </a:p>
        </p:txBody>
      </p:sp>
      <p:sp>
        <p:nvSpPr>
          <p:cNvPr id="458" name="Google Shape;458;p34"/>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
        <p:nvSpPr>
          <p:cNvPr id="459" name="Google Shape;459;p34"/>
          <p:cNvSpPr txBox="1"/>
          <p:nvPr/>
        </p:nvSpPr>
        <p:spPr>
          <a:xfrm>
            <a:off x="649100" y="2551050"/>
            <a:ext cx="16760400" cy="1024200"/>
          </a:xfrm>
          <a:prstGeom prst="rect">
            <a:avLst/>
          </a:prstGeom>
          <a:noFill/>
          <a:ln>
            <a:noFill/>
          </a:ln>
        </p:spPr>
        <p:txBody>
          <a:bodyPr anchorCtr="0" anchor="t" bIns="182850" lIns="182850" spcFirstLastPara="1" rIns="182850" wrap="square" tIns="182850">
            <a:noAutofit/>
          </a:bodyPr>
          <a:lstStyle/>
          <a:p>
            <a:pPr indent="0" lvl="0" marL="0" rtl="0" algn="ctr">
              <a:lnSpc>
                <a:spcPct val="115000"/>
              </a:lnSpc>
              <a:spcBef>
                <a:spcPts val="0"/>
              </a:spcBef>
              <a:spcAft>
                <a:spcPts val="3200"/>
              </a:spcAft>
              <a:buNone/>
            </a:pPr>
            <a:r>
              <a:rPr b="1" lang="ja" sz="4400">
                <a:solidFill>
                  <a:srgbClr val="171950"/>
                </a:solidFill>
                <a:latin typeface="M PLUS 1p"/>
                <a:ea typeface="M PLUS 1p"/>
                <a:cs typeface="M PLUS 1p"/>
                <a:sym typeface="M PLUS 1p"/>
              </a:rPr>
              <a:t>ご利用のSFAともカンタンに連携できます</a:t>
            </a:r>
            <a:endParaRPr sz="4400">
              <a:solidFill>
                <a:srgbClr val="171950"/>
              </a:solidFill>
              <a:latin typeface="M PLUS 1p"/>
              <a:ea typeface="M PLUS 1p"/>
              <a:cs typeface="M PLUS 1p"/>
              <a:sym typeface="M PLUS 1p"/>
            </a:endParaRPr>
          </a:p>
        </p:txBody>
      </p:sp>
      <p:pic>
        <p:nvPicPr>
          <p:cNvPr id="460" name="Google Shape;460;p34"/>
          <p:cNvPicPr preferRelativeResize="0"/>
          <p:nvPr/>
        </p:nvPicPr>
        <p:blipFill rotWithShape="1">
          <a:blip r:embed="rId4">
            <a:alphaModFix/>
          </a:blip>
          <a:srcRect b="35959" l="2205" r="3124" t="0"/>
          <a:stretch/>
        </p:blipFill>
        <p:spPr>
          <a:xfrm>
            <a:off x="713319" y="3999450"/>
            <a:ext cx="10229383" cy="30818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9FC"/>
        </a:solidFill>
      </p:bgPr>
    </p:bg>
    <p:spTree>
      <p:nvGrpSpPr>
        <p:cNvPr id="464" name="Shape 464"/>
        <p:cNvGrpSpPr/>
        <p:nvPr/>
      </p:nvGrpSpPr>
      <p:grpSpPr>
        <a:xfrm>
          <a:off x="0" y="0"/>
          <a:ext cx="0" cy="0"/>
          <a:chOff x="0" y="0"/>
          <a:chExt cx="0" cy="0"/>
        </a:xfrm>
      </p:grpSpPr>
      <p:sp>
        <p:nvSpPr>
          <p:cNvPr id="465" name="Google Shape;465;p35"/>
          <p:cNvSpPr txBox="1"/>
          <p:nvPr>
            <p:ph type="title"/>
          </p:nvPr>
        </p:nvSpPr>
        <p:spPr>
          <a:xfrm>
            <a:off x="1080600" y="4301700"/>
            <a:ext cx="11455200" cy="16836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sz="5600"/>
              <a:t>サポート</a:t>
            </a:r>
            <a:endParaRPr sz="5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8"/>
          <p:cNvSpPr txBox="1"/>
          <p:nvPr>
            <p:ph type="title"/>
          </p:nvPr>
        </p:nvSpPr>
        <p:spPr>
          <a:xfrm>
            <a:off x="471000" y="127756"/>
            <a:ext cx="141396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INDEX</a:t>
            </a:r>
            <a:endParaRPr/>
          </a:p>
        </p:txBody>
      </p:sp>
      <p:sp>
        <p:nvSpPr>
          <p:cNvPr id="102" name="Google Shape;102;p18"/>
          <p:cNvSpPr txBox="1"/>
          <p:nvPr/>
        </p:nvSpPr>
        <p:spPr>
          <a:xfrm>
            <a:off x="1404100" y="2408700"/>
            <a:ext cx="9058800" cy="4885800"/>
          </a:xfrm>
          <a:prstGeom prst="rect">
            <a:avLst/>
          </a:prstGeom>
          <a:noFill/>
          <a:ln>
            <a:noFill/>
          </a:ln>
        </p:spPr>
        <p:txBody>
          <a:bodyPr anchorCtr="0" anchor="t" bIns="182850" lIns="182850" spcFirstLastPara="1" rIns="182850" wrap="square" tIns="182850">
            <a:noAutofit/>
          </a:bodyPr>
          <a:lstStyle/>
          <a:p>
            <a:pPr indent="-673100" lvl="0" marL="914400" rtl="0" algn="l">
              <a:lnSpc>
                <a:spcPct val="150000"/>
              </a:lnSpc>
              <a:spcBef>
                <a:spcPts val="0"/>
              </a:spcBef>
              <a:spcAft>
                <a:spcPts val="0"/>
              </a:spcAft>
              <a:buClr>
                <a:srgbClr val="2C3753"/>
              </a:buClr>
              <a:buSzPts val="3400"/>
              <a:buFont typeface="M PLUS 1p"/>
              <a:buChar char="●"/>
            </a:pPr>
            <a:r>
              <a:rPr lang="ja" sz="3400">
                <a:solidFill>
                  <a:srgbClr val="2C3753"/>
                </a:solidFill>
                <a:latin typeface="M PLUS 1p"/>
                <a:ea typeface="M PLUS 1p"/>
                <a:cs typeface="M PLUS 1p"/>
                <a:sym typeface="M PLUS 1p"/>
              </a:rPr>
              <a:t>ferret One for MAに</a:t>
            </a:r>
            <a:r>
              <a:rPr lang="ja" sz="3400">
                <a:solidFill>
                  <a:srgbClr val="2C3753"/>
                </a:solidFill>
                <a:latin typeface="M PLUS 1p"/>
                <a:ea typeface="M PLUS 1p"/>
                <a:cs typeface="M PLUS 1p"/>
                <a:sym typeface="M PLUS 1p"/>
              </a:rPr>
              <a:t>ついて</a:t>
            </a:r>
            <a:endParaRPr sz="3400">
              <a:solidFill>
                <a:srgbClr val="2C3753"/>
              </a:solidFill>
              <a:latin typeface="M PLUS 1p"/>
              <a:ea typeface="M PLUS 1p"/>
              <a:cs typeface="M PLUS 1p"/>
              <a:sym typeface="M PLUS 1p"/>
            </a:endParaRPr>
          </a:p>
          <a:p>
            <a:pPr indent="-673100" lvl="0" marL="914400" rtl="0" algn="l">
              <a:lnSpc>
                <a:spcPct val="150000"/>
              </a:lnSpc>
              <a:spcBef>
                <a:spcPts val="0"/>
              </a:spcBef>
              <a:spcAft>
                <a:spcPts val="0"/>
              </a:spcAft>
              <a:buClr>
                <a:srgbClr val="2C3753"/>
              </a:buClr>
              <a:buSzPts val="3400"/>
              <a:buFont typeface="M PLUS 1p"/>
              <a:buChar char="●"/>
            </a:pPr>
            <a:r>
              <a:rPr lang="ja" sz="3400">
                <a:solidFill>
                  <a:srgbClr val="2C3753"/>
                </a:solidFill>
                <a:latin typeface="M PLUS 1p"/>
                <a:ea typeface="M PLUS 1p"/>
                <a:cs typeface="M PLUS 1p"/>
                <a:sym typeface="M PLUS 1p"/>
              </a:rPr>
              <a:t>機能一覧</a:t>
            </a:r>
            <a:endParaRPr sz="3400">
              <a:solidFill>
                <a:srgbClr val="2C3753"/>
              </a:solidFill>
              <a:latin typeface="M PLUS 1p"/>
              <a:ea typeface="M PLUS 1p"/>
              <a:cs typeface="M PLUS 1p"/>
              <a:sym typeface="M PLUS 1p"/>
            </a:endParaRPr>
          </a:p>
          <a:p>
            <a:pPr indent="-673100" lvl="0" marL="914400" rtl="0" algn="l">
              <a:lnSpc>
                <a:spcPct val="150000"/>
              </a:lnSpc>
              <a:spcBef>
                <a:spcPts val="0"/>
              </a:spcBef>
              <a:spcAft>
                <a:spcPts val="0"/>
              </a:spcAft>
              <a:buClr>
                <a:srgbClr val="2C3753"/>
              </a:buClr>
              <a:buSzPts val="3400"/>
              <a:buFont typeface="M PLUS 1p"/>
              <a:buChar char="●"/>
            </a:pPr>
            <a:r>
              <a:rPr lang="ja" sz="3400">
                <a:solidFill>
                  <a:srgbClr val="2C3753"/>
                </a:solidFill>
                <a:latin typeface="M PLUS 1p"/>
                <a:ea typeface="M PLUS 1p"/>
                <a:cs typeface="M PLUS 1p"/>
                <a:sym typeface="M PLUS 1p"/>
              </a:rPr>
              <a:t>サポート</a:t>
            </a:r>
            <a:endParaRPr sz="3400">
              <a:solidFill>
                <a:srgbClr val="2C3753"/>
              </a:solidFill>
              <a:latin typeface="M PLUS 1p"/>
              <a:ea typeface="M PLUS 1p"/>
              <a:cs typeface="M PLUS 1p"/>
              <a:sym typeface="M PLUS 1p"/>
            </a:endParaRPr>
          </a:p>
          <a:p>
            <a:pPr indent="-673100" lvl="0" marL="914400" rtl="0" algn="l">
              <a:lnSpc>
                <a:spcPct val="150000"/>
              </a:lnSpc>
              <a:spcBef>
                <a:spcPts val="0"/>
              </a:spcBef>
              <a:spcAft>
                <a:spcPts val="0"/>
              </a:spcAft>
              <a:buClr>
                <a:srgbClr val="2C3753"/>
              </a:buClr>
              <a:buSzPts val="3400"/>
              <a:buFont typeface="M PLUS 1p"/>
              <a:buChar char="●"/>
            </a:pPr>
            <a:r>
              <a:rPr lang="ja" sz="3400">
                <a:solidFill>
                  <a:srgbClr val="2C3753"/>
                </a:solidFill>
                <a:latin typeface="M PLUS 1p"/>
                <a:ea typeface="M PLUS 1p"/>
                <a:cs typeface="M PLUS 1p"/>
                <a:sym typeface="M PLUS 1p"/>
              </a:rPr>
              <a:t>プラン・料金</a:t>
            </a:r>
            <a:endParaRPr b="1" sz="3400">
              <a:solidFill>
                <a:srgbClr val="2C3753"/>
              </a:solidFill>
              <a:latin typeface="M PLUS 1p"/>
              <a:ea typeface="M PLUS 1p"/>
              <a:cs typeface="M PLUS 1p"/>
              <a:sym typeface="M PLUS 1p"/>
            </a:endParaRPr>
          </a:p>
        </p:txBody>
      </p:sp>
      <p:sp>
        <p:nvSpPr>
          <p:cNvPr id="103" name="Google Shape;103;p18"/>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36"/>
          <p:cNvSpPr txBox="1"/>
          <p:nvPr>
            <p:ph type="title"/>
          </p:nvPr>
        </p:nvSpPr>
        <p:spPr>
          <a:xfrm>
            <a:off x="471000" y="127750"/>
            <a:ext cx="146097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latin typeface="M PLUS 1p"/>
                <a:ea typeface="M PLUS 1p"/>
                <a:cs typeface="M PLUS 1p"/>
                <a:sym typeface="M PLUS 1p"/>
              </a:rPr>
              <a:t>BtoBマーケティングの教科書と講座によるノウハウの提供</a:t>
            </a:r>
            <a:endParaRPr sz="3800"/>
          </a:p>
        </p:txBody>
      </p:sp>
      <p:sp>
        <p:nvSpPr>
          <p:cNvPr id="471" name="Google Shape;471;p36"/>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b="0" lang="ja" sz="2000">
                <a:solidFill>
                  <a:schemeClr val="dk2"/>
                </a:solidFill>
                <a:latin typeface="Arial"/>
                <a:ea typeface="Arial"/>
                <a:cs typeface="Arial"/>
                <a:sym typeface="Arial"/>
              </a:rPr>
              <a:t>‹#›</a:t>
            </a:fld>
            <a:endParaRPr b="0" sz="2000">
              <a:solidFill>
                <a:schemeClr val="dk2"/>
              </a:solidFill>
              <a:latin typeface="Arial"/>
              <a:ea typeface="Arial"/>
              <a:cs typeface="Arial"/>
              <a:sym typeface="Arial"/>
            </a:endParaRPr>
          </a:p>
        </p:txBody>
      </p:sp>
      <p:pic>
        <p:nvPicPr>
          <p:cNvPr id="472" name="Google Shape;472;p36"/>
          <p:cNvPicPr preferRelativeResize="0"/>
          <p:nvPr/>
        </p:nvPicPr>
        <p:blipFill>
          <a:blip r:embed="rId3">
            <a:alphaModFix/>
          </a:blip>
          <a:stretch>
            <a:fillRect/>
          </a:stretch>
        </p:blipFill>
        <p:spPr>
          <a:xfrm>
            <a:off x="11986600" y="1727000"/>
            <a:ext cx="5415661" cy="2826670"/>
          </a:xfrm>
          <a:prstGeom prst="rect">
            <a:avLst/>
          </a:prstGeom>
          <a:noFill/>
          <a:ln>
            <a:noFill/>
          </a:ln>
          <a:effectLst>
            <a:outerShdw blurRad="142875" rotWithShape="0" algn="bl" dir="5400000" dist="28575">
              <a:srgbClr val="033E80">
                <a:alpha val="20000"/>
              </a:srgbClr>
            </a:outerShdw>
          </a:effectLst>
        </p:spPr>
      </p:pic>
      <p:sp>
        <p:nvSpPr>
          <p:cNvPr id="473" name="Google Shape;473;p36"/>
          <p:cNvSpPr/>
          <p:nvPr/>
        </p:nvSpPr>
        <p:spPr>
          <a:xfrm>
            <a:off x="709000" y="4834250"/>
            <a:ext cx="16917600" cy="5009400"/>
          </a:xfrm>
          <a:prstGeom prst="roundRect">
            <a:avLst>
              <a:gd fmla="val 2050" name="adj"/>
            </a:avLst>
          </a:prstGeom>
          <a:solidFill>
            <a:srgbClr val="E4F0FB"/>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474" name="Google Shape;474;p36"/>
          <p:cNvSpPr/>
          <p:nvPr/>
        </p:nvSpPr>
        <p:spPr>
          <a:xfrm>
            <a:off x="14236932" y="4383320"/>
            <a:ext cx="997800" cy="526800"/>
          </a:xfrm>
          <a:prstGeom prst="triangle">
            <a:avLst>
              <a:gd fmla="val 50000" name="adj"/>
            </a:avLst>
          </a:prstGeom>
          <a:solidFill>
            <a:srgbClr val="E4F0FB"/>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475" name="Google Shape;475;p36"/>
          <p:cNvPicPr preferRelativeResize="0"/>
          <p:nvPr/>
        </p:nvPicPr>
        <p:blipFill>
          <a:blip r:embed="rId4">
            <a:alphaModFix/>
          </a:blip>
          <a:stretch>
            <a:fillRect/>
          </a:stretch>
        </p:blipFill>
        <p:spPr>
          <a:xfrm>
            <a:off x="1109949" y="5192700"/>
            <a:ext cx="10275000" cy="4316149"/>
          </a:xfrm>
          <a:prstGeom prst="rect">
            <a:avLst/>
          </a:prstGeom>
          <a:noFill/>
          <a:ln>
            <a:noFill/>
          </a:ln>
        </p:spPr>
      </p:pic>
      <p:sp>
        <p:nvSpPr>
          <p:cNvPr id="476" name="Google Shape;476;p36"/>
          <p:cNvSpPr txBox="1"/>
          <p:nvPr/>
        </p:nvSpPr>
        <p:spPr>
          <a:xfrm>
            <a:off x="946250" y="1891800"/>
            <a:ext cx="10275000" cy="1375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ja" sz="3200">
                <a:solidFill>
                  <a:srgbClr val="033E80"/>
                </a:solidFill>
                <a:latin typeface="M PLUS 1p"/>
                <a:ea typeface="M PLUS 1p"/>
                <a:cs typeface="M PLUS 1p"/>
                <a:sym typeface="M PLUS 1p"/>
              </a:rPr>
              <a:t>弊社のノウハウが体系化されたメソッド</a:t>
            </a:r>
            <a:endParaRPr b="1" sz="3200">
              <a:solidFill>
                <a:srgbClr val="033E80"/>
              </a:solidFill>
              <a:latin typeface="M PLUS 1p"/>
              <a:ea typeface="M PLUS 1p"/>
              <a:cs typeface="M PLUS 1p"/>
              <a:sym typeface="M PLUS 1p"/>
            </a:endParaRPr>
          </a:p>
          <a:p>
            <a:pPr indent="0" lvl="0" marL="0" rtl="0" algn="l">
              <a:lnSpc>
                <a:spcPct val="115000"/>
              </a:lnSpc>
              <a:spcBef>
                <a:spcPts val="0"/>
              </a:spcBef>
              <a:spcAft>
                <a:spcPts val="0"/>
              </a:spcAft>
              <a:buNone/>
            </a:pPr>
            <a:r>
              <a:rPr b="1" lang="ja" sz="5600">
                <a:solidFill>
                  <a:srgbClr val="033E80"/>
                </a:solidFill>
                <a:latin typeface="M PLUS 1p"/>
                <a:ea typeface="M PLUS 1p"/>
                <a:cs typeface="M PLUS 1p"/>
                <a:sym typeface="M PLUS 1p"/>
              </a:rPr>
              <a:t>BtoBグロースステップ</a:t>
            </a:r>
            <a:endParaRPr b="1" sz="4000">
              <a:solidFill>
                <a:srgbClr val="033E80"/>
              </a:solidFill>
              <a:latin typeface="M PLUS 1p"/>
              <a:ea typeface="M PLUS 1p"/>
              <a:cs typeface="M PLUS 1p"/>
              <a:sym typeface="M PLUS 1p"/>
            </a:endParaRPr>
          </a:p>
        </p:txBody>
      </p:sp>
      <p:sp>
        <p:nvSpPr>
          <p:cNvPr id="477" name="Google Shape;477;p36"/>
          <p:cNvSpPr txBox="1"/>
          <p:nvPr/>
        </p:nvSpPr>
        <p:spPr>
          <a:xfrm>
            <a:off x="946250" y="3568200"/>
            <a:ext cx="10275000" cy="1187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ja" sz="2400">
                <a:solidFill>
                  <a:srgbClr val="033E80"/>
                </a:solidFill>
                <a:latin typeface="M PLUS 1p"/>
                <a:ea typeface="M PLUS 1p"/>
                <a:cs typeface="M PLUS 1p"/>
                <a:sym typeface="M PLUS 1p"/>
              </a:rPr>
              <a:t>マーケティング現場をよく知るferretの知見・検証結果などを反映。</a:t>
            </a:r>
            <a:endParaRPr sz="2400">
              <a:solidFill>
                <a:srgbClr val="033E80"/>
              </a:solidFill>
              <a:latin typeface="M PLUS 1p"/>
              <a:ea typeface="M PLUS 1p"/>
              <a:cs typeface="M PLUS 1p"/>
              <a:sym typeface="M PLUS 1p"/>
            </a:endParaRPr>
          </a:p>
          <a:p>
            <a:pPr indent="0" lvl="0" marL="0" rtl="0" algn="l">
              <a:lnSpc>
                <a:spcPct val="115000"/>
              </a:lnSpc>
              <a:spcBef>
                <a:spcPts val="0"/>
              </a:spcBef>
              <a:spcAft>
                <a:spcPts val="0"/>
              </a:spcAft>
              <a:buNone/>
            </a:pPr>
            <a:r>
              <a:rPr lang="ja" sz="2400">
                <a:solidFill>
                  <a:srgbClr val="033E80"/>
                </a:solidFill>
                <a:latin typeface="M PLUS 1p"/>
                <a:ea typeface="M PLUS 1p"/>
                <a:cs typeface="M PLUS 1p"/>
                <a:sym typeface="M PLUS 1p"/>
              </a:rPr>
              <a:t>全てのサービスが一貫したコンセプトにより提供されています。</a:t>
            </a:r>
            <a:endParaRPr sz="2400">
              <a:solidFill>
                <a:srgbClr val="033E80"/>
              </a:solidFill>
              <a:latin typeface="M PLUS 1p"/>
              <a:ea typeface="M PLUS 1p"/>
              <a:cs typeface="M PLUS 1p"/>
              <a:sym typeface="M PLUS 1p"/>
            </a:endParaRPr>
          </a:p>
        </p:txBody>
      </p:sp>
      <p:sp>
        <p:nvSpPr>
          <p:cNvPr id="478" name="Google Shape;478;p36"/>
          <p:cNvSpPr txBox="1"/>
          <p:nvPr/>
        </p:nvSpPr>
        <p:spPr>
          <a:xfrm>
            <a:off x="11891950" y="5014540"/>
            <a:ext cx="5404800" cy="1062000"/>
          </a:xfrm>
          <a:prstGeom prst="rect">
            <a:avLst/>
          </a:prstGeom>
          <a:noFill/>
          <a:ln>
            <a:noFill/>
          </a:ln>
        </p:spPr>
        <p:txBody>
          <a:bodyPr anchorCtr="0" anchor="t" bIns="182850" lIns="182850" spcFirstLastPara="1" rIns="182850" wrap="square" tIns="182850">
            <a:noAutofit/>
          </a:bodyPr>
          <a:lstStyle/>
          <a:p>
            <a:pPr indent="0" lvl="0" marL="0" rtl="0" algn="ctr">
              <a:lnSpc>
                <a:spcPct val="115000"/>
              </a:lnSpc>
              <a:spcBef>
                <a:spcPts val="0"/>
              </a:spcBef>
              <a:spcAft>
                <a:spcPts val="0"/>
              </a:spcAft>
              <a:buClr>
                <a:srgbClr val="000000"/>
              </a:buClr>
              <a:buSzPts val="2200"/>
              <a:buFont typeface="Arial"/>
              <a:buNone/>
            </a:pPr>
            <a:r>
              <a:rPr lang="ja" sz="2600">
                <a:solidFill>
                  <a:srgbClr val="073763"/>
                </a:solidFill>
                <a:latin typeface="M PLUS 1p Black"/>
                <a:ea typeface="M PLUS 1p Black"/>
                <a:cs typeface="M PLUS 1p Black"/>
                <a:sym typeface="M PLUS 1p Black"/>
              </a:rPr>
              <a:t>約600ページ</a:t>
            </a:r>
            <a:r>
              <a:rPr lang="ja" sz="1800">
                <a:solidFill>
                  <a:srgbClr val="073763"/>
                </a:solidFill>
                <a:latin typeface="M PLUS 1p Black"/>
                <a:ea typeface="M PLUS 1p Black"/>
                <a:cs typeface="M PLUS 1p Black"/>
                <a:sym typeface="M PLUS 1p Black"/>
              </a:rPr>
              <a:t>にも及ぶ</a:t>
            </a:r>
            <a:endParaRPr sz="18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Clr>
                <a:srgbClr val="000000"/>
              </a:buClr>
              <a:buSzPts val="2200"/>
              <a:buFont typeface="Arial"/>
              <a:buNone/>
            </a:pPr>
            <a:r>
              <a:rPr lang="ja" sz="1800">
                <a:solidFill>
                  <a:srgbClr val="073763"/>
                </a:solidFill>
                <a:latin typeface="M PLUS 1p Black"/>
                <a:ea typeface="M PLUS 1p Black"/>
                <a:cs typeface="M PLUS 1p Black"/>
                <a:sym typeface="M PLUS 1p Black"/>
              </a:rPr>
              <a:t>マーケティングの教科書でマーケを習得！</a:t>
            </a:r>
            <a:endParaRPr sz="18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t/>
            </a:r>
            <a:endParaRPr sz="1600">
              <a:solidFill>
                <a:srgbClr val="073763"/>
              </a:solidFill>
              <a:latin typeface="M PLUS 1p Black"/>
              <a:ea typeface="M PLUS 1p Black"/>
              <a:cs typeface="M PLUS 1p Black"/>
              <a:sym typeface="M PLUS 1p Black"/>
            </a:endParaRPr>
          </a:p>
        </p:txBody>
      </p:sp>
      <p:sp>
        <p:nvSpPr>
          <p:cNvPr id="479" name="Google Shape;479;p36"/>
          <p:cNvSpPr txBox="1"/>
          <p:nvPr/>
        </p:nvSpPr>
        <p:spPr>
          <a:xfrm>
            <a:off x="12202150" y="6022050"/>
            <a:ext cx="5094600" cy="15390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None/>
            </a:pPr>
            <a:r>
              <a:rPr lang="ja" sz="1600">
                <a:solidFill>
                  <a:srgbClr val="073763"/>
                </a:solidFill>
                <a:latin typeface="M PLUS 1p"/>
                <a:ea typeface="M PLUS 1p"/>
                <a:cs typeface="M PLUS 1p"/>
                <a:sym typeface="M PLUS 1p"/>
              </a:rPr>
              <a:t>BtoBマーケティングのノウハウをまとめた</a:t>
            </a:r>
            <a:endParaRPr sz="1600">
              <a:solidFill>
                <a:srgbClr val="073763"/>
              </a:solidFill>
              <a:latin typeface="M PLUS 1p"/>
              <a:ea typeface="M PLUS 1p"/>
              <a:cs typeface="M PLUS 1p"/>
              <a:sym typeface="M PLUS 1p"/>
            </a:endParaRPr>
          </a:p>
          <a:p>
            <a:pPr indent="0" lvl="0" marL="0" rtl="0" algn="l">
              <a:lnSpc>
                <a:spcPct val="130000"/>
              </a:lnSpc>
              <a:spcBef>
                <a:spcPts val="0"/>
              </a:spcBef>
              <a:spcAft>
                <a:spcPts val="0"/>
              </a:spcAft>
              <a:buNone/>
            </a:pPr>
            <a:r>
              <a:rPr lang="ja" sz="1600">
                <a:solidFill>
                  <a:srgbClr val="073763"/>
                </a:solidFill>
                <a:latin typeface="M PLUS 1p"/>
                <a:ea typeface="M PLUS 1p"/>
                <a:cs typeface="M PLUS 1p"/>
                <a:sym typeface="M PLUS 1p"/>
              </a:rPr>
              <a:t>教科書です。上記を導入することで経験/ノウハウ/リソースがなくとも直ぐにマーケティングをはじめることができます。</a:t>
            </a:r>
            <a:endParaRPr sz="1600">
              <a:solidFill>
                <a:srgbClr val="073763"/>
              </a:solidFill>
              <a:latin typeface="M PLUS 1p"/>
              <a:ea typeface="M PLUS 1p"/>
              <a:cs typeface="M PLUS 1p"/>
              <a:sym typeface="M PLUS 1p"/>
            </a:endParaRPr>
          </a:p>
        </p:txBody>
      </p:sp>
      <p:grpSp>
        <p:nvGrpSpPr>
          <p:cNvPr id="480" name="Google Shape;480;p36"/>
          <p:cNvGrpSpPr/>
          <p:nvPr/>
        </p:nvGrpSpPr>
        <p:grpSpPr>
          <a:xfrm>
            <a:off x="12168741" y="8133557"/>
            <a:ext cx="2372353" cy="1375297"/>
            <a:chOff x="3432595" y="1015893"/>
            <a:chExt cx="2518956" cy="1411719"/>
          </a:xfrm>
        </p:grpSpPr>
        <p:pic>
          <p:nvPicPr>
            <p:cNvPr id="481" name="Google Shape;481;p36"/>
            <p:cNvPicPr preferRelativeResize="0"/>
            <p:nvPr/>
          </p:nvPicPr>
          <p:blipFill>
            <a:blip r:embed="rId5">
              <a:alphaModFix/>
            </a:blip>
            <a:stretch>
              <a:fillRect/>
            </a:stretch>
          </p:blipFill>
          <p:spPr>
            <a:xfrm>
              <a:off x="3432595" y="1017522"/>
              <a:ext cx="2508994" cy="1410090"/>
            </a:xfrm>
            <a:prstGeom prst="rect">
              <a:avLst/>
            </a:prstGeom>
            <a:noFill/>
            <a:ln>
              <a:noFill/>
            </a:ln>
            <a:effectLst>
              <a:outerShdw blurRad="142875" rotWithShape="0" algn="bl" dir="5400000" dist="19050">
                <a:srgbClr val="033E80">
                  <a:alpha val="20000"/>
                </a:srgbClr>
              </a:outerShdw>
            </a:effectLst>
          </p:spPr>
        </p:pic>
        <p:pic>
          <p:nvPicPr>
            <p:cNvPr id="482" name="Google Shape;482;p36"/>
            <p:cNvPicPr preferRelativeResize="0"/>
            <p:nvPr/>
          </p:nvPicPr>
          <p:blipFill>
            <a:blip r:embed="rId6">
              <a:alphaModFix/>
            </a:blip>
            <a:stretch>
              <a:fillRect/>
            </a:stretch>
          </p:blipFill>
          <p:spPr>
            <a:xfrm>
              <a:off x="5325975" y="1015893"/>
              <a:ext cx="625576" cy="360300"/>
            </a:xfrm>
            <a:prstGeom prst="rect">
              <a:avLst/>
            </a:prstGeom>
            <a:noFill/>
            <a:ln>
              <a:noFill/>
            </a:ln>
          </p:spPr>
        </p:pic>
      </p:grpSp>
      <p:pic>
        <p:nvPicPr>
          <p:cNvPr id="483" name="Google Shape;483;p36"/>
          <p:cNvPicPr preferRelativeResize="0"/>
          <p:nvPr/>
        </p:nvPicPr>
        <p:blipFill>
          <a:blip r:embed="rId7">
            <a:alphaModFix/>
          </a:blip>
          <a:stretch>
            <a:fillRect/>
          </a:stretch>
        </p:blipFill>
        <p:spPr>
          <a:xfrm>
            <a:off x="14861525" y="8133555"/>
            <a:ext cx="2441472" cy="1375300"/>
          </a:xfrm>
          <a:prstGeom prst="rect">
            <a:avLst/>
          </a:prstGeom>
          <a:noFill/>
          <a:ln>
            <a:noFill/>
          </a:ln>
          <a:effectLst>
            <a:outerShdw blurRad="142875" rotWithShape="0" algn="bl" dir="5400000" dist="19050">
              <a:srgbClr val="033E80">
                <a:alpha val="20000"/>
              </a:srgbClr>
            </a:outerShdw>
          </a:effectLst>
        </p:spPr>
      </p:pic>
      <p:sp>
        <p:nvSpPr>
          <p:cNvPr id="484" name="Google Shape;484;p36"/>
          <p:cNvSpPr txBox="1"/>
          <p:nvPr/>
        </p:nvSpPr>
        <p:spPr>
          <a:xfrm>
            <a:off x="14195178" y="8336627"/>
            <a:ext cx="997800" cy="10158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b="1" lang="ja" sz="4200">
                <a:solidFill>
                  <a:srgbClr val="103979"/>
                </a:solidFill>
              </a:rPr>
              <a:t>＋</a:t>
            </a:r>
            <a:endParaRPr sz="4000">
              <a:solidFill>
                <a:srgbClr val="103979"/>
              </a:solidFill>
            </a:endParaRPr>
          </a:p>
        </p:txBody>
      </p:sp>
      <p:sp>
        <p:nvSpPr>
          <p:cNvPr id="485" name="Google Shape;485;p36"/>
          <p:cNvSpPr/>
          <p:nvPr/>
        </p:nvSpPr>
        <p:spPr>
          <a:xfrm>
            <a:off x="12831150" y="9352450"/>
            <a:ext cx="1047600" cy="3390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200">
                <a:solidFill>
                  <a:srgbClr val="073763"/>
                </a:solidFill>
                <a:latin typeface="M PLUS 1p"/>
                <a:ea typeface="M PLUS 1p"/>
                <a:cs typeface="M PLUS 1p"/>
                <a:sym typeface="M PLUS 1p"/>
              </a:rPr>
              <a:t>講座</a:t>
            </a:r>
            <a:endParaRPr sz="1200">
              <a:solidFill>
                <a:srgbClr val="073763"/>
              </a:solidFill>
              <a:latin typeface="M PLUS 1p"/>
              <a:ea typeface="M PLUS 1p"/>
              <a:cs typeface="M PLUS 1p"/>
              <a:sym typeface="M PLUS 1p"/>
            </a:endParaRPr>
          </a:p>
        </p:txBody>
      </p:sp>
      <p:sp>
        <p:nvSpPr>
          <p:cNvPr id="486" name="Google Shape;486;p36"/>
          <p:cNvSpPr/>
          <p:nvPr/>
        </p:nvSpPr>
        <p:spPr>
          <a:xfrm>
            <a:off x="15324916" y="9352450"/>
            <a:ext cx="1681200" cy="3390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200">
                <a:solidFill>
                  <a:srgbClr val="073763"/>
                </a:solidFill>
                <a:latin typeface="M PLUS 1p"/>
                <a:ea typeface="M PLUS 1p"/>
                <a:cs typeface="M PLUS 1p"/>
                <a:sym typeface="M PLUS 1p"/>
              </a:rPr>
              <a:t>伴走支援</a:t>
            </a:r>
            <a:endParaRPr sz="1200">
              <a:solidFill>
                <a:srgbClr val="073763"/>
              </a:solidFill>
              <a:latin typeface="M PLUS 1p"/>
              <a:ea typeface="M PLUS 1p"/>
              <a:cs typeface="M PLUS 1p"/>
              <a:sym typeface="M PLUS 1p"/>
            </a:endParaRPr>
          </a:p>
        </p:txBody>
      </p:sp>
      <p:sp>
        <p:nvSpPr>
          <p:cNvPr id="487" name="Google Shape;487;p36"/>
          <p:cNvSpPr txBox="1"/>
          <p:nvPr/>
        </p:nvSpPr>
        <p:spPr>
          <a:xfrm>
            <a:off x="12225660" y="7412100"/>
            <a:ext cx="5071200" cy="6048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None/>
            </a:pPr>
            <a:r>
              <a:rPr lang="ja" sz="1600">
                <a:solidFill>
                  <a:srgbClr val="073763"/>
                </a:solidFill>
                <a:latin typeface="M PLUS 1p"/>
                <a:ea typeface="M PLUS 1p"/>
                <a:cs typeface="M PLUS 1p"/>
                <a:sym typeface="M PLUS 1p"/>
              </a:rPr>
              <a:t>加えて、講座や伴走支援でもサポートいたします。</a:t>
            </a:r>
            <a:endParaRPr sz="1600">
              <a:solidFill>
                <a:srgbClr val="073763"/>
              </a:solidFill>
              <a:latin typeface="M PLUS 1p"/>
              <a:ea typeface="M PLUS 1p"/>
              <a:cs typeface="M PLUS 1p"/>
              <a:sym typeface="M PLUS 1p"/>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37"/>
          <p:cNvSpPr txBox="1"/>
          <p:nvPr>
            <p:ph type="title"/>
          </p:nvPr>
        </p:nvSpPr>
        <p:spPr>
          <a:xfrm>
            <a:off x="471000" y="127756"/>
            <a:ext cx="141396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サポートコンテンツ </a:t>
            </a:r>
            <a:r>
              <a:rPr lang="ja" sz="2400"/>
              <a:t>※ツールのみのご導入でも利用できるサポート</a:t>
            </a:r>
            <a:endParaRPr sz="2400"/>
          </a:p>
        </p:txBody>
      </p:sp>
      <p:sp>
        <p:nvSpPr>
          <p:cNvPr id="493" name="Google Shape;493;p37"/>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
        <p:nvSpPr>
          <p:cNvPr id="494" name="Google Shape;494;p37"/>
          <p:cNvSpPr/>
          <p:nvPr/>
        </p:nvSpPr>
        <p:spPr>
          <a:xfrm>
            <a:off x="4788200" y="2866700"/>
            <a:ext cx="4218600" cy="6622800"/>
          </a:xfrm>
          <a:prstGeom prst="roundRect">
            <a:avLst>
              <a:gd fmla="val 2050" name="adj"/>
            </a:avLst>
          </a:prstGeom>
          <a:solidFill>
            <a:srgbClr val="E4F0FB"/>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sp>
        <p:nvSpPr>
          <p:cNvPr id="495" name="Google Shape;495;p37"/>
          <p:cNvSpPr/>
          <p:nvPr/>
        </p:nvSpPr>
        <p:spPr>
          <a:xfrm>
            <a:off x="5040212" y="2555900"/>
            <a:ext cx="3661200" cy="5238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200">
                <a:solidFill>
                  <a:srgbClr val="073763"/>
                </a:solidFill>
                <a:latin typeface="M PLUS 1p"/>
                <a:ea typeface="M PLUS 1p"/>
                <a:cs typeface="M PLUS 1p"/>
                <a:sym typeface="M PLUS 1p"/>
              </a:rPr>
              <a:t> もくもく会</a:t>
            </a:r>
            <a:endParaRPr sz="1600">
              <a:solidFill>
                <a:srgbClr val="073763"/>
              </a:solidFill>
              <a:latin typeface="M PLUS 1p"/>
              <a:ea typeface="M PLUS 1p"/>
              <a:cs typeface="M PLUS 1p"/>
              <a:sym typeface="M PLUS 1p"/>
            </a:endParaRPr>
          </a:p>
        </p:txBody>
      </p:sp>
      <p:sp>
        <p:nvSpPr>
          <p:cNvPr id="496" name="Google Shape;496;p37"/>
          <p:cNvSpPr/>
          <p:nvPr/>
        </p:nvSpPr>
        <p:spPr>
          <a:xfrm>
            <a:off x="9207800" y="2866700"/>
            <a:ext cx="4218600" cy="6622800"/>
          </a:xfrm>
          <a:prstGeom prst="roundRect">
            <a:avLst>
              <a:gd fmla="val 2050" name="adj"/>
            </a:avLst>
          </a:prstGeom>
          <a:solidFill>
            <a:srgbClr val="E4F0FB"/>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sp>
        <p:nvSpPr>
          <p:cNvPr id="497" name="Google Shape;497;p37"/>
          <p:cNvSpPr/>
          <p:nvPr/>
        </p:nvSpPr>
        <p:spPr>
          <a:xfrm>
            <a:off x="9459812" y="2555900"/>
            <a:ext cx="3661200" cy="5238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200">
                <a:solidFill>
                  <a:srgbClr val="073763"/>
                </a:solidFill>
                <a:latin typeface="M PLUS 1p"/>
                <a:ea typeface="M PLUS 1p"/>
                <a:cs typeface="M PLUS 1p"/>
                <a:sym typeface="M PLUS 1p"/>
              </a:rPr>
              <a:t> 限定公開セミナー</a:t>
            </a:r>
            <a:endParaRPr sz="2200">
              <a:solidFill>
                <a:srgbClr val="073763"/>
              </a:solidFill>
              <a:latin typeface="M PLUS 1p"/>
              <a:ea typeface="M PLUS 1p"/>
              <a:cs typeface="M PLUS 1p"/>
              <a:sym typeface="M PLUS 1p"/>
            </a:endParaRPr>
          </a:p>
        </p:txBody>
      </p:sp>
      <p:sp>
        <p:nvSpPr>
          <p:cNvPr id="498" name="Google Shape;498;p37"/>
          <p:cNvSpPr/>
          <p:nvPr/>
        </p:nvSpPr>
        <p:spPr>
          <a:xfrm>
            <a:off x="13627400" y="2866700"/>
            <a:ext cx="4218600" cy="6622800"/>
          </a:xfrm>
          <a:prstGeom prst="roundRect">
            <a:avLst>
              <a:gd fmla="val 2050" name="adj"/>
            </a:avLst>
          </a:prstGeom>
          <a:solidFill>
            <a:srgbClr val="E4F0FB"/>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pic>
        <p:nvPicPr>
          <p:cNvPr id="499" name="Google Shape;499;p37"/>
          <p:cNvPicPr preferRelativeResize="0"/>
          <p:nvPr/>
        </p:nvPicPr>
        <p:blipFill>
          <a:blip r:embed="rId3">
            <a:alphaModFix/>
          </a:blip>
          <a:stretch>
            <a:fillRect/>
          </a:stretch>
        </p:blipFill>
        <p:spPr>
          <a:xfrm>
            <a:off x="15883500" y="3223543"/>
            <a:ext cx="1540900" cy="2249851"/>
          </a:xfrm>
          <a:prstGeom prst="rect">
            <a:avLst/>
          </a:prstGeom>
          <a:noFill/>
          <a:ln>
            <a:noFill/>
          </a:ln>
          <a:effectLst>
            <a:outerShdw blurRad="142875" rotWithShape="0" algn="bl">
              <a:srgbClr val="000000">
                <a:alpha val="20000"/>
              </a:srgbClr>
            </a:outerShdw>
          </a:effectLst>
        </p:spPr>
      </p:pic>
      <p:sp>
        <p:nvSpPr>
          <p:cNvPr id="500" name="Google Shape;500;p37"/>
          <p:cNvSpPr/>
          <p:nvPr/>
        </p:nvSpPr>
        <p:spPr>
          <a:xfrm>
            <a:off x="368600" y="2866700"/>
            <a:ext cx="4218600" cy="6622800"/>
          </a:xfrm>
          <a:prstGeom prst="roundRect">
            <a:avLst>
              <a:gd fmla="val 2050" name="adj"/>
            </a:avLst>
          </a:prstGeom>
          <a:solidFill>
            <a:srgbClr val="E4F0FB"/>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501" name="Google Shape;501;p37"/>
          <p:cNvSpPr/>
          <p:nvPr/>
        </p:nvSpPr>
        <p:spPr>
          <a:xfrm>
            <a:off x="620612" y="2555900"/>
            <a:ext cx="3661200" cy="5238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200">
                <a:solidFill>
                  <a:srgbClr val="073763"/>
                </a:solidFill>
                <a:latin typeface="M PLUS 1p"/>
                <a:ea typeface="M PLUS 1p"/>
                <a:cs typeface="M PLUS 1p"/>
                <a:sym typeface="M PLUS 1p"/>
              </a:rPr>
              <a:t> テクニカルサポート</a:t>
            </a:r>
            <a:endParaRPr sz="2200">
              <a:solidFill>
                <a:srgbClr val="073763"/>
              </a:solidFill>
              <a:latin typeface="M PLUS 1p"/>
              <a:ea typeface="M PLUS 1p"/>
              <a:cs typeface="M PLUS 1p"/>
              <a:sym typeface="M PLUS 1p"/>
            </a:endParaRPr>
          </a:p>
        </p:txBody>
      </p:sp>
      <p:pic>
        <p:nvPicPr>
          <p:cNvPr id="502" name="Google Shape;502;p37"/>
          <p:cNvPicPr preferRelativeResize="0"/>
          <p:nvPr/>
        </p:nvPicPr>
        <p:blipFill>
          <a:blip r:embed="rId4">
            <a:alphaModFix/>
          </a:blip>
          <a:stretch>
            <a:fillRect/>
          </a:stretch>
        </p:blipFill>
        <p:spPr>
          <a:xfrm>
            <a:off x="14693600" y="3383443"/>
            <a:ext cx="1719149" cy="2089950"/>
          </a:xfrm>
          <a:prstGeom prst="rect">
            <a:avLst/>
          </a:prstGeom>
          <a:noFill/>
          <a:ln>
            <a:noFill/>
          </a:ln>
          <a:effectLst>
            <a:outerShdw blurRad="142875" rotWithShape="0" algn="bl">
              <a:srgbClr val="000000">
                <a:alpha val="20000"/>
              </a:srgbClr>
            </a:outerShdw>
          </a:effectLst>
        </p:spPr>
      </p:pic>
      <p:sp>
        <p:nvSpPr>
          <p:cNvPr id="503" name="Google Shape;503;p37"/>
          <p:cNvSpPr txBox="1"/>
          <p:nvPr/>
        </p:nvSpPr>
        <p:spPr>
          <a:xfrm>
            <a:off x="383200" y="1471671"/>
            <a:ext cx="17537400" cy="960600"/>
          </a:xfrm>
          <a:prstGeom prst="rect">
            <a:avLst/>
          </a:prstGeom>
          <a:noFill/>
          <a:ln>
            <a:noFill/>
          </a:ln>
        </p:spPr>
        <p:txBody>
          <a:bodyPr anchorCtr="0" anchor="t" bIns="182850" lIns="182850" spcFirstLastPara="1" rIns="182850" wrap="square" tIns="182850">
            <a:noAutofit/>
          </a:bodyPr>
          <a:lstStyle/>
          <a:p>
            <a:pPr indent="0" lvl="0" marL="0" marR="0" rtl="0" algn="ctr">
              <a:lnSpc>
                <a:spcPct val="115000"/>
              </a:lnSpc>
              <a:spcBef>
                <a:spcPts val="0"/>
              </a:spcBef>
              <a:spcAft>
                <a:spcPts val="0"/>
              </a:spcAft>
              <a:buClr>
                <a:srgbClr val="000000"/>
              </a:buClr>
              <a:buSzPts val="4800"/>
              <a:buFont typeface="Arial"/>
              <a:buNone/>
            </a:pPr>
            <a:r>
              <a:rPr lang="ja" sz="4000">
                <a:solidFill>
                  <a:srgbClr val="171950"/>
                </a:solidFill>
                <a:latin typeface="M PLUS 1p ExtraBold"/>
                <a:ea typeface="M PLUS 1p ExtraBold"/>
                <a:cs typeface="M PLUS 1p ExtraBold"/>
                <a:sym typeface="M PLUS 1p ExtraBold"/>
              </a:rPr>
              <a:t>ツールの使い方</a:t>
            </a:r>
            <a:r>
              <a:rPr lang="ja" sz="3200">
                <a:solidFill>
                  <a:srgbClr val="171950"/>
                </a:solidFill>
                <a:latin typeface="M PLUS 1p ExtraBold"/>
                <a:ea typeface="M PLUS 1p ExtraBold"/>
                <a:cs typeface="M PLUS 1p ExtraBold"/>
                <a:sym typeface="M PLUS 1p ExtraBold"/>
              </a:rPr>
              <a:t>はもちろん、</a:t>
            </a:r>
            <a:r>
              <a:rPr lang="ja" sz="4000">
                <a:solidFill>
                  <a:srgbClr val="171950"/>
                </a:solidFill>
                <a:latin typeface="M PLUS 1p ExtraBold"/>
                <a:ea typeface="M PLUS 1p ExtraBold"/>
                <a:cs typeface="M PLUS 1p ExtraBold"/>
                <a:sym typeface="M PLUS 1p ExtraBold"/>
              </a:rPr>
              <a:t>施策を実行するため</a:t>
            </a:r>
            <a:r>
              <a:rPr lang="ja" sz="3200">
                <a:solidFill>
                  <a:srgbClr val="171950"/>
                </a:solidFill>
                <a:latin typeface="M PLUS 1p ExtraBold"/>
                <a:ea typeface="M PLUS 1p ExtraBold"/>
                <a:cs typeface="M PLUS 1p ExtraBold"/>
                <a:sym typeface="M PLUS 1p ExtraBold"/>
              </a:rPr>
              <a:t>の</a:t>
            </a:r>
            <a:r>
              <a:rPr lang="ja" sz="4000">
                <a:solidFill>
                  <a:srgbClr val="171950"/>
                </a:solidFill>
                <a:latin typeface="M PLUS 1p ExtraBold"/>
                <a:ea typeface="M PLUS 1p ExtraBold"/>
                <a:cs typeface="M PLUS 1p ExtraBold"/>
                <a:sym typeface="M PLUS 1p ExtraBold"/>
              </a:rPr>
              <a:t>サポート</a:t>
            </a:r>
            <a:r>
              <a:rPr lang="ja" sz="2600">
                <a:solidFill>
                  <a:srgbClr val="171950"/>
                </a:solidFill>
                <a:latin typeface="M PLUS 1p ExtraBold"/>
                <a:ea typeface="M PLUS 1p ExtraBold"/>
                <a:cs typeface="M PLUS 1p ExtraBold"/>
                <a:sym typeface="M PLUS 1p ExtraBold"/>
              </a:rPr>
              <a:t>も</a:t>
            </a:r>
            <a:r>
              <a:rPr lang="ja" sz="4000">
                <a:solidFill>
                  <a:srgbClr val="171950"/>
                </a:solidFill>
                <a:latin typeface="M PLUS 1p ExtraBold"/>
                <a:ea typeface="M PLUS 1p ExtraBold"/>
                <a:cs typeface="M PLUS 1p ExtraBold"/>
                <a:sym typeface="M PLUS 1p ExtraBold"/>
              </a:rPr>
              <a:t>充実</a:t>
            </a:r>
            <a:endParaRPr sz="4000">
              <a:solidFill>
                <a:srgbClr val="171950"/>
              </a:solidFill>
              <a:latin typeface="M PLUS 1p ExtraBold"/>
              <a:ea typeface="M PLUS 1p ExtraBold"/>
              <a:cs typeface="M PLUS 1p ExtraBold"/>
              <a:sym typeface="M PLUS 1p ExtraBold"/>
            </a:endParaRPr>
          </a:p>
        </p:txBody>
      </p:sp>
      <p:sp>
        <p:nvSpPr>
          <p:cNvPr id="504" name="Google Shape;504;p37"/>
          <p:cNvSpPr txBox="1"/>
          <p:nvPr/>
        </p:nvSpPr>
        <p:spPr>
          <a:xfrm>
            <a:off x="368600" y="5527350"/>
            <a:ext cx="4165200" cy="3799200"/>
          </a:xfrm>
          <a:prstGeom prst="rect">
            <a:avLst/>
          </a:prstGeom>
          <a:noFill/>
          <a:ln>
            <a:noFill/>
          </a:ln>
        </p:spPr>
        <p:txBody>
          <a:bodyPr anchorCtr="0" anchor="t" bIns="182850" lIns="182850" spcFirstLastPara="1" rIns="182850" wrap="square" tIns="182850">
            <a:noAutofit/>
          </a:bodyPr>
          <a:lstStyle/>
          <a:p>
            <a:pPr indent="0" lvl="0" marL="0" rtl="0" algn="ctr">
              <a:lnSpc>
                <a:spcPct val="115000"/>
              </a:lnSpc>
              <a:spcBef>
                <a:spcPts val="0"/>
              </a:spcBef>
              <a:spcAft>
                <a:spcPts val="0"/>
              </a:spcAft>
              <a:buNone/>
            </a:pPr>
            <a:r>
              <a:rPr lang="ja" sz="2200">
                <a:solidFill>
                  <a:srgbClr val="073763"/>
                </a:solidFill>
                <a:latin typeface="M PLUS 1p Black"/>
                <a:ea typeface="M PLUS 1p Black"/>
                <a:cs typeface="M PLUS 1p Black"/>
                <a:sym typeface="M PLUS 1p Black"/>
              </a:rPr>
              <a:t>満足度100％！(※)</a:t>
            </a:r>
            <a:endParaRPr sz="22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2200">
                <a:solidFill>
                  <a:srgbClr val="073763"/>
                </a:solidFill>
                <a:latin typeface="M PLUS 1p Black"/>
                <a:ea typeface="M PLUS 1p Black"/>
                <a:cs typeface="M PLUS 1p Black"/>
                <a:sym typeface="M PLUS 1p Black"/>
              </a:rPr>
              <a:t>頼れるテクニカルサポート</a:t>
            </a:r>
            <a:endParaRPr sz="22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t/>
            </a:r>
            <a:endParaRPr sz="2000">
              <a:solidFill>
                <a:srgbClr val="073763"/>
              </a:solidFill>
              <a:latin typeface="M PLUS 1p Black"/>
              <a:ea typeface="M PLUS 1p Black"/>
              <a:cs typeface="M PLUS 1p Black"/>
              <a:sym typeface="M PLUS 1p Black"/>
            </a:endParaRPr>
          </a:p>
          <a:p>
            <a:pPr indent="0" lvl="0" marL="0" rtl="0" algn="l">
              <a:lnSpc>
                <a:spcPct val="115000"/>
              </a:lnSpc>
              <a:spcBef>
                <a:spcPts val="0"/>
              </a:spcBef>
              <a:spcAft>
                <a:spcPts val="0"/>
              </a:spcAft>
              <a:buNone/>
            </a:pPr>
            <a:r>
              <a:rPr lang="ja" sz="1800">
                <a:solidFill>
                  <a:srgbClr val="073763"/>
                </a:solidFill>
                <a:latin typeface="M PLUS 1p"/>
                <a:ea typeface="M PLUS 1p"/>
                <a:cs typeface="M PLUS 1p"/>
                <a:sym typeface="M PLUS 1p"/>
              </a:rPr>
              <a:t>サイト公開後、運用フェーズにはいると、改めて詳しく知りたい機能も出てくるもの。基本的な操作については、ヘルプページを用意していますが、</a:t>
            </a:r>
            <a:r>
              <a:rPr b="1" lang="ja" sz="1800">
                <a:solidFill>
                  <a:srgbClr val="073763"/>
                </a:solidFill>
                <a:latin typeface="M PLUS 1p"/>
                <a:ea typeface="M PLUS 1p"/>
                <a:cs typeface="M PLUS 1p"/>
                <a:sym typeface="M PLUS 1p"/>
              </a:rPr>
              <a:t>細かな疑問について</a:t>
            </a:r>
            <a:r>
              <a:rPr lang="ja" sz="1800">
                <a:solidFill>
                  <a:srgbClr val="073763"/>
                </a:solidFill>
                <a:latin typeface="M PLUS 1p"/>
                <a:ea typeface="M PLUS 1p"/>
                <a:cs typeface="M PLUS 1p"/>
                <a:sym typeface="M PLUS 1p"/>
              </a:rPr>
              <a:t>は、管理画面からお問い合わせ頂けます。電話可（平日10:00〜17:00）</a:t>
            </a:r>
            <a:endParaRPr sz="18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lang="ja" sz="1200">
                <a:solidFill>
                  <a:srgbClr val="073763"/>
                </a:solidFill>
                <a:latin typeface="M PLUS 1p"/>
                <a:ea typeface="M PLUS 1p"/>
                <a:cs typeface="M PLUS 1p"/>
                <a:sym typeface="M PLUS 1p"/>
              </a:rPr>
              <a:t>注：CSS,Javascriptのコーディングはサポート対象外</a:t>
            </a:r>
            <a:endParaRPr sz="1200">
              <a:solidFill>
                <a:srgbClr val="073763"/>
              </a:solidFill>
              <a:latin typeface="M PLUS 1p"/>
              <a:ea typeface="M PLUS 1p"/>
              <a:cs typeface="M PLUS 1p"/>
              <a:sym typeface="M PLUS 1p"/>
            </a:endParaRPr>
          </a:p>
        </p:txBody>
      </p:sp>
      <p:sp>
        <p:nvSpPr>
          <p:cNvPr id="505" name="Google Shape;505;p37"/>
          <p:cNvSpPr txBox="1"/>
          <p:nvPr/>
        </p:nvSpPr>
        <p:spPr>
          <a:xfrm>
            <a:off x="4853900" y="5527350"/>
            <a:ext cx="4087200" cy="3993600"/>
          </a:xfrm>
          <a:prstGeom prst="rect">
            <a:avLst/>
          </a:prstGeom>
          <a:noFill/>
          <a:ln>
            <a:noFill/>
          </a:ln>
        </p:spPr>
        <p:txBody>
          <a:bodyPr anchorCtr="0" anchor="t" bIns="182850" lIns="182850" spcFirstLastPara="1" rIns="182850" wrap="square" tIns="182850">
            <a:noAutofit/>
          </a:bodyPr>
          <a:lstStyle/>
          <a:p>
            <a:pPr indent="0" lvl="0" marL="0" rtl="0" algn="ctr">
              <a:lnSpc>
                <a:spcPct val="115000"/>
              </a:lnSpc>
              <a:spcBef>
                <a:spcPts val="0"/>
              </a:spcBef>
              <a:spcAft>
                <a:spcPts val="0"/>
              </a:spcAft>
              <a:buNone/>
            </a:pPr>
            <a:r>
              <a:rPr lang="ja" sz="2200">
                <a:solidFill>
                  <a:srgbClr val="073763"/>
                </a:solidFill>
                <a:latin typeface="M PLUS 1p Black"/>
                <a:ea typeface="M PLUS 1p Black"/>
                <a:cs typeface="M PLUS 1p Black"/>
                <a:sym typeface="M PLUS 1p Black"/>
              </a:rPr>
              <a:t>サポート担当と</a:t>
            </a:r>
            <a:endParaRPr sz="22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None/>
            </a:pPr>
            <a:r>
              <a:rPr lang="ja" sz="2200">
                <a:solidFill>
                  <a:srgbClr val="073763"/>
                </a:solidFill>
                <a:latin typeface="M PLUS 1p Black"/>
                <a:ea typeface="M PLUS 1p Black"/>
                <a:cs typeface="M PLUS 1p Black"/>
                <a:sym typeface="M PLUS 1p Black"/>
              </a:rPr>
              <a:t>オンラインで、もくもく作業</a:t>
            </a:r>
            <a:endParaRPr sz="22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Clr>
                <a:srgbClr val="000000"/>
              </a:buClr>
              <a:buSzPts val="2200"/>
              <a:buFont typeface="Arial"/>
              <a:buNone/>
            </a:pPr>
            <a:r>
              <a:t/>
            </a:r>
            <a:endParaRPr sz="2000">
              <a:solidFill>
                <a:srgbClr val="073763"/>
              </a:solidFill>
              <a:latin typeface="M PLUS 1p Black"/>
              <a:ea typeface="M PLUS 1p Black"/>
              <a:cs typeface="M PLUS 1p Black"/>
              <a:sym typeface="M PLUS 1p Black"/>
            </a:endParaRPr>
          </a:p>
          <a:p>
            <a:pPr indent="0" lvl="0" marL="0" rtl="0" algn="l">
              <a:lnSpc>
                <a:spcPct val="115000"/>
              </a:lnSpc>
              <a:spcBef>
                <a:spcPts val="0"/>
              </a:spcBef>
              <a:spcAft>
                <a:spcPts val="0"/>
              </a:spcAft>
              <a:buNone/>
            </a:pPr>
            <a:r>
              <a:rPr lang="ja" sz="1800">
                <a:solidFill>
                  <a:srgbClr val="073763"/>
                </a:solidFill>
                <a:latin typeface="M PLUS 1p"/>
                <a:ea typeface="M PLUS 1p"/>
                <a:cs typeface="M PLUS 1p"/>
                <a:sym typeface="M PLUS 1p"/>
              </a:rPr>
              <a:t>やりたいことがあってもなかなか時間が取れずに、前に進まなくなることも。集中的に時間を取りたくても社内にいると集中できないもの。「もくもく会」は、</a:t>
            </a:r>
            <a:r>
              <a:rPr b="1" lang="ja" sz="1800">
                <a:solidFill>
                  <a:srgbClr val="073763"/>
                </a:solidFill>
                <a:latin typeface="M PLUS 1p"/>
                <a:ea typeface="M PLUS 1p"/>
                <a:cs typeface="M PLUS 1p"/>
                <a:sym typeface="M PLUS 1p"/>
              </a:rPr>
              <a:t>決まった時間にスタッフが横について</a:t>
            </a:r>
            <a:r>
              <a:rPr lang="ja" sz="1800">
                <a:solidFill>
                  <a:srgbClr val="073763"/>
                </a:solidFill>
                <a:latin typeface="M PLUS 1p"/>
                <a:ea typeface="M PLUS 1p"/>
                <a:cs typeface="M PLUS 1p"/>
                <a:sym typeface="M PLUS 1p"/>
              </a:rPr>
              <a:t>黙々と作業するお時間をご提供しています</a:t>
            </a:r>
            <a:endParaRPr sz="1200">
              <a:solidFill>
                <a:srgbClr val="073763"/>
              </a:solidFill>
              <a:latin typeface="M PLUS 1p"/>
              <a:ea typeface="M PLUS 1p"/>
              <a:cs typeface="M PLUS 1p"/>
              <a:sym typeface="M PLUS 1p"/>
            </a:endParaRPr>
          </a:p>
        </p:txBody>
      </p:sp>
      <p:sp>
        <p:nvSpPr>
          <p:cNvPr id="506" name="Google Shape;506;p37"/>
          <p:cNvSpPr txBox="1"/>
          <p:nvPr/>
        </p:nvSpPr>
        <p:spPr>
          <a:xfrm>
            <a:off x="9234524" y="5527350"/>
            <a:ext cx="4165200" cy="3049200"/>
          </a:xfrm>
          <a:prstGeom prst="rect">
            <a:avLst/>
          </a:prstGeom>
          <a:noFill/>
          <a:ln>
            <a:noFill/>
          </a:ln>
        </p:spPr>
        <p:txBody>
          <a:bodyPr anchorCtr="0" anchor="t" bIns="182850" lIns="182850" spcFirstLastPara="1" rIns="182850" wrap="square" tIns="182850">
            <a:noAutofit/>
          </a:bodyPr>
          <a:lstStyle/>
          <a:p>
            <a:pPr indent="0" lvl="0" marL="0" rtl="0" algn="ctr">
              <a:lnSpc>
                <a:spcPct val="115000"/>
              </a:lnSpc>
              <a:spcBef>
                <a:spcPts val="0"/>
              </a:spcBef>
              <a:spcAft>
                <a:spcPts val="0"/>
              </a:spcAft>
              <a:buClr>
                <a:srgbClr val="000000"/>
              </a:buClr>
              <a:buSzPts val="2200"/>
              <a:buFont typeface="Arial"/>
              <a:buNone/>
            </a:pPr>
            <a:r>
              <a:rPr lang="ja" sz="2200">
                <a:solidFill>
                  <a:srgbClr val="073763"/>
                </a:solidFill>
                <a:latin typeface="M PLUS 1p Black"/>
                <a:ea typeface="M PLUS 1p Black"/>
                <a:cs typeface="M PLUS 1p Black"/>
                <a:sym typeface="M PLUS 1p Black"/>
              </a:rPr>
              <a:t>マーケティング講座等</a:t>
            </a:r>
            <a:endParaRPr sz="22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Clr>
                <a:srgbClr val="000000"/>
              </a:buClr>
              <a:buSzPts val="2200"/>
              <a:buFont typeface="Arial"/>
              <a:buNone/>
            </a:pPr>
            <a:r>
              <a:rPr lang="ja" sz="2200">
                <a:solidFill>
                  <a:srgbClr val="073763"/>
                </a:solidFill>
                <a:latin typeface="M PLUS 1p Black"/>
                <a:ea typeface="M PLUS 1p Black"/>
                <a:cs typeface="M PLUS 1p Black"/>
                <a:sym typeface="M PLUS 1p Black"/>
              </a:rPr>
              <a:t>いつでも視聴可能！</a:t>
            </a:r>
            <a:endParaRPr sz="22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Clr>
                <a:srgbClr val="000000"/>
              </a:buClr>
              <a:buSzPts val="2200"/>
              <a:buFont typeface="Arial"/>
              <a:buNone/>
            </a:pPr>
            <a:r>
              <a:t/>
            </a:r>
            <a:endParaRPr sz="2000">
              <a:solidFill>
                <a:srgbClr val="073763"/>
              </a:solidFill>
              <a:latin typeface="M PLUS 1p Black"/>
              <a:ea typeface="M PLUS 1p Black"/>
              <a:cs typeface="M PLUS 1p Black"/>
              <a:sym typeface="M PLUS 1p Black"/>
            </a:endParaRPr>
          </a:p>
          <a:p>
            <a:pPr indent="0" lvl="0" marL="0" rtl="0" algn="l">
              <a:lnSpc>
                <a:spcPct val="115000"/>
              </a:lnSpc>
              <a:spcBef>
                <a:spcPts val="0"/>
              </a:spcBef>
              <a:spcAft>
                <a:spcPts val="0"/>
              </a:spcAft>
              <a:buClr>
                <a:srgbClr val="000000"/>
              </a:buClr>
              <a:buSzPts val="2200"/>
              <a:buFont typeface="Arial"/>
              <a:buNone/>
            </a:pPr>
            <a:r>
              <a:rPr lang="ja" sz="1800">
                <a:solidFill>
                  <a:srgbClr val="073763"/>
                </a:solidFill>
                <a:latin typeface="M PLUS 1p"/>
                <a:ea typeface="M PLUS 1p"/>
                <a:cs typeface="M PLUS 1p"/>
                <a:sym typeface="M PLUS 1p"/>
              </a:rPr>
              <a:t>BtoBの営業・マーケティングの施策やノウハウを学べる、契約者限定の動画コンテンツを多数掲載。</a:t>
            </a:r>
            <a:endParaRPr sz="18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Clr>
                <a:srgbClr val="000000"/>
              </a:buClr>
              <a:buSzPts val="2200"/>
              <a:buFont typeface="Arial"/>
              <a:buNone/>
            </a:pPr>
            <a:r>
              <a:rPr lang="ja" sz="1800">
                <a:solidFill>
                  <a:srgbClr val="073763"/>
                </a:solidFill>
                <a:latin typeface="M PLUS 1p"/>
                <a:ea typeface="M PLUS 1p"/>
                <a:cs typeface="M PLUS 1p"/>
                <a:sym typeface="M PLUS 1p"/>
              </a:rPr>
              <a:t>いつでも何回でも視聴できます。</a:t>
            </a:r>
            <a:endParaRPr sz="1800">
              <a:solidFill>
                <a:srgbClr val="073763"/>
              </a:solidFill>
              <a:latin typeface="M PLUS 1p"/>
              <a:ea typeface="M PLUS 1p"/>
              <a:cs typeface="M PLUS 1p"/>
              <a:sym typeface="M PLUS 1p"/>
            </a:endParaRPr>
          </a:p>
          <a:p>
            <a:pPr indent="0" lvl="0" marL="0" rtl="0" algn="l">
              <a:lnSpc>
                <a:spcPct val="115000"/>
              </a:lnSpc>
              <a:spcBef>
                <a:spcPts val="0"/>
              </a:spcBef>
              <a:spcAft>
                <a:spcPts val="0"/>
              </a:spcAft>
              <a:buNone/>
            </a:pPr>
            <a:r>
              <a:rPr b="1" lang="ja" sz="1800">
                <a:solidFill>
                  <a:srgbClr val="073763"/>
                </a:solidFill>
                <a:latin typeface="M PLUS 1p"/>
                <a:ea typeface="M PLUS 1p"/>
                <a:cs typeface="M PLUS 1p"/>
                <a:sym typeface="M PLUS 1p"/>
              </a:rPr>
              <a:t>お客さま自身の学習や、メンバーの教育用</a:t>
            </a:r>
            <a:r>
              <a:rPr lang="ja" sz="1800">
                <a:solidFill>
                  <a:srgbClr val="073763"/>
                </a:solidFill>
                <a:latin typeface="M PLUS 1p"/>
                <a:ea typeface="M PLUS 1p"/>
                <a:cs typeface="M PLUS 1p"/>
                <a:sym typeface="M PLUS 1p"/>
              </a:rPr>
              <a:t>にもご活用いただけます。</a:t>
            </a:r>
            <a:endParaRPr sz="1800">
              <a:solidFill>
                <a:srgbClr val="073763"/>
              </a:solidFill>
              <a:latin typeface="M PLUS 1p"/>
              <a:ea typeface="M PLUS 1p"/>
              <a:cs typeface="M PLUS 1p"/>
              <a:sym typeface="M PLUS 1p"/>
            </a:endParaRPr>
          </a:p>
        </p:txBody>
      </p:sp>
      <p:pic>
        <p:nvPicPr>
          <p:cNvPr id="507" name="Google Shape;507;p37"/>
          <p:cNvPicPr preferRelativeResize="0"/>
          <p:nvPr/>
        </p:nvPicPr>
        <p:blipFill>
          <a:blip r:embed="rId5">
            <a:alphaModFix/>
          </a:blip>
          <a:stretch>
            <a:fillRect/>
          </a:stretch>
        </p:blipFill>
        <p:spPr>
          <a:xfrm>
            <a:off x="5086200" y="3212600"/>
            <a:ext cx="3651202" cy="2179450"/>
          </a:xfrm>
          <a:prstGeom prst="rect">
            <a:avLst/>
          </a:prstGeom>
          <a:noFill/>
          <a:ln>
            <a:noFill/>
          </a:ln>
          <a:effectLst>
            <a:outerShdw blurRad="142875" rotWithShape="0" algn="bl">
              <a:srgbClr val="073763">
                <a:alpha val="20000"/>
              </a:srgbClr>
            </a:outerShdw>
          </a:effectLst>
        </p:spPr>
      </p:pic>
      <p:pic>
        <p:nvPicPr>
          <p:cNvPr id="508" name="Google Shape;508;p37"/>
          <p:cNvPicPr preferRelativeResize="0"/>
          <p:nvPr/>
        </p:nvPicPr>
        <p:blipFill>
          <a:blip r:embed="rId6">
            <a:alphaModFix/>
          </a:blip>
          <a:stretch>
            <a:fillRect/>
          </a:stretch>
        </p:blipFill>
        <p:spPr>
          <a:xfrm>
            <a:off x="13896801" y="3997342"/>
            <a:ext cx="2350301" cy="1476051"/>
          </a:xfrm>
          <a:prstGeom prst="rect">
            <a:avLst/>
          </a:prstGeom>
          <a:noFill/>
          <a:ln>
            <a:noFill/>
          </a:ln>
          <a:effectLst>
            <a:outerShdw blurRad="142875" rotWithShape="0" algn="bl">
              <a:srgbClr val="000000">
                <a:alpha val="20000"/>
              </a:srgbClr>
            </a:outerShdw>
          </a:effectLst>
        </p:spPr>
      </p:pic>
      <p:sp>
        <p:nvSpPr>
          <p:cNvPr id="509" name="Google Shape;509;p37"/>
          <p:cNvSpPr txBox="1"/>
          <p:nvPr/>
        </p:nvSpPr>
        <p:spPr>
          <a:xfrm>
            <a:off x="13743800" y="5527350"/>
            <a:ext cx="4102200" cy="2414400"/>
          </a:xfrm>
          <a:prstGeom prst="rect">
            <a:avLst/>
          </a:prstGeom>
          <a:noFill/>
          <a:ln>
            <a:noFill/>
          </a:ln>
        </p:spPr>
        <p:txBody>
          <a:bodyPr anchorCtr="0" anchor="t" bIns="182850" lIns="182850" spcFirstLastPara="1" rIns="182850" wrap="square" tIns="182850">
            <a:noAutofit/>
          </a:bodyPr>
          <a:lstStyle/>
          <a:p>
            <a:pPr indent="0" lvl="0" marL="0" rtl="0" algn="ctr">
              <a:lnSpc>
                <a:spcPct val="115000"/>
              </a:lnSpc>
              <a:spcBef>
                <a:spcPts val="0"/>
              </a:spcBef>
              <a:spcAft>
                <a:spcPts val="0"/>
              </a:spcAft>
              <a:buClr>
                <a:srgbClr val="000000"/>
              </a:buClr>
              <a:buSzPts val="2200"/>
              <a:buFont typeface="Arial"/>
              <a:buNone/>
            </a:pPr>
            <a:r>
              <a:rPr lang="ja" sz="2200">
                <a:solidFill>
                  <a:srgbClr val="073763"/>
                </a:solidFill>
                <a:latin typeface="M PLUS 1p Black"/>
                <a:ea typeface="M PLUS 1p Black"/>
                <a:cs typeface="M PLUS 1p Black"/>
                <a:sym typeface="M PLUS 1p Black"/>
              </a:rPr>
              <a:t>痒いところに手が届く！</a:t>
            </a:r>
            <a:endParaRPr sz="22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Clr>
                <a:srgbClr val="000000"/>
              </a:buClr>
              <a:buSzPts val="2200"/>
              <a:buFont typeface="Arial"/>
              <a:buNone/>
            </a:pPr>
            <a:r>
              <a:rPr lang="ja" sz="2200">
                <a:solidFill>
                  <a:srgbClr val="073763"/>
                </a:solidFill>
                <a:latin typeface="M PLUS 1p Black"/>
                <a:ea typeface="M PLUS 1p Black"/>
                <a:cs typeface="M PLUS 1p Black"/>
                <a:sym typeface="M PLUS 1p Black"/>
              </a:rPr>
              <a:t>施策を支援するコンテンツ</a:t>
            </a:r>
            <a:endParaRPr sz="2200">
              <a:solidFill>
                <a:srgbClr val="073763"/>
              </a:solidFill>
              <a:latin typeface="M PLUS 1p Black"/>
              <a:ea typeface="M PLUS 1p Black"/>
              <a:cs typeface="M PLUS 1p Black"/>
              <a:sym typeface="M PLUS 1p Black"/>
            </a:endParaRPr>
          </a:p>
          <a:p>
            <a:pPr indent="0" lvl="0" marL="0" rtl="0" algn="ctr">
              <a:lnSpc>
                <a:spcPct val="115000"/>
              </a:lnSpc>
              <a:spcBef>
                <a:spcPts val="0"/>
              </a:spcBef>
              <a:spcAft>
                <a:spcPts val="0"/>
              </a:spcAft>
              <a:buClr>
                <a:srgbClr val="000000"/>
              </a:buClr>
              <a:buSzPts val="2200"/>
              <a:buFont typeface="Arial"/>
              <a:buNone/>
            </a:pPr>
            <a:r>
              <a:t/>
            </a:r>
            <a:endParaRPr sz="2000">
              <a:solidFill>
                <a:srgbClr val="073763"/>
              </a:solidFill>
              <a:latin typeface="M PLUS 1p Black"/>
              <a:ea typeface="M PLUS 1p Black"/>
              <a:cs typeface="M PLUS 1p Black"/>
              <a:sym typeface="M PLUS 1p Black"/>
            </a:endParaRPr>
          </a:p>
          <a:p>
            <a:pPr indent="0" lvl="0" marL="0" marR="0" rtl="0" algn="l">
              <a:lnSpc>
                <a:spcPct val="115000"/>
              </a:lnSpc>
              <a:spcBef>
                <a:spcPts val="0"/>
              </a:spcBef>
              <a:spcAft>
                <a:spcPts val="0"/>
              </a:spcAft>
              <a:buClr>
                <a:srgbClr val="000000"/>
              </a:buClr>
              <a:buSzPts val="2000"/>
              <a:buFont typeface="Arial"/>
              <a:buNone/>
            </a:pPr>
            <a:r>
              <a:rPr i="0" lang="ja" sz="1800" u="none" cap="none" strike="noStrike">
                <a:solidFill>
                  <a:srgbClr val="073763"/>
                </a:solidFill>
                <a:latin typeface="M PLUS 1p"/>
                <a:ea typeface="M PLUS 1p"/>
                <a:cs typeface="M PLUS 1p"/>
                <a:sym typeface="M PLUS 1p"/>
              </a:rPr>
              <a:t>「メール配信方法」や「導入事例の作り方」など、</a:t>
            </a:r>
            <a:r>
              <a:rPr b="1" i="0" lang="ja" sz="1800" u="none" cap="none" strike="noStrike">
                <a:solidFill>
                  <a:srgbClr val="073763"/>
                </a:solidFill>
                <a:latin typeface="M PLUS 1p"/>
                <a:ea typeface="M PLUS 1p"/>
                <a:cs typeface="M PLUS 1p"/>
                <a:sym typeface="M PLUS 1p"/>
              </a:rPr>
              <a:t>BtoBマーケティング施策の実行方法</a:t>
            </a:r>
            <a:r>
              <a:rPr i="0" lang="ja" sz="1800" u="none" cap="none" strike="noStrike">
                <a:solidFill>
                  <a:srgbClr val="073763"/>
                </a:solidFill>
                <a:latin typeface="M PLUS 1p"/>
                <a:ea typeface="M PLUS 1p"/>
                <a:cs typeface="M PLUS 1p"/>
                <a:sym typeface="M PLUS 1p"/>
              </a:rPr>
              <a:t>を、ferret Oneの機能と合わせてご説明するマニュアルをご提供しています。</a:t>
            </a:r>
            <a:endParaRPr i="0" sz="1800" u="none" cap="none" strike="noStrike">
              <a:solidFill>
                <a:srgbClr val="073763"/>
              </a:solidFill>
              <a:latin typeface="M PLUS 1p"/>
              <a:ea typeface="M PLUS 1p"/>
              <a:cs typeface="M PLUS 1p"/>
              <a:sym typeface="M PLUS 1p"/>
            </a:endParaRPr>
          </a:p>
          <a:p>
            <a:pPr indent="0" lvl="0" marL="0" marR="0" rtl="0" algn="l">
              <a:lnSpc>
                <a:spcPct val="115000"/>
              </a:lnSpc>
              <a:spcBef>
                <a:spcPts val="0"/>
              </a:spcBef>
              <a:spcAft>
                <a:spcPts val="0"/>
              </a:spcAft>
              <a:buClr>
                <a:srgbClr val="000000"/>
              </a:buClr>
              <a:buSzPts val="2000"/>
              <a:buFont typeface="Arial"/>
              <a:buNone/>
            </a:pPr>
            <a:r>
              <a:rPr lang="ja" sz="1800">
                <a:solidFill>
                  <a:srgbClr val="073763"/>
                </a:solidFill>
                <a:latin typeface="M PLUS 1p"/>
                <a:ea typeface="M PLUS 1p"/>
                <a:cs typeface="M PLUS 1p"/>
                <a:sym typeface="M PLUS 1p"/>
              </a:rPr>
              <a:t>施策を前に進めるためのExcel管理表やデザイン改善案まで大ボリュームでご用意しております。</a:t>
            </a:r>
            <a:endParaRPr sz="1800">
              <a:solidFill>
                <a:srgbClr val="073763"/>
              </a:solidFill>
              <a:latin typeface="M PLUS 1p"/>
              <a:ea typeface="M PLUS 1p"/>
              <a:cs typeface="M PLUS 1p"/>
              <a:sym typeface="M PLUS 1p"/>
            </a:endParaRPr>
          </a:p>
        </p:txBody>
      </p:sp>
      <p:grpSp>
        <p:nvGrpSpPr>
          <p:cNvPr id="510" name="Google Shape;510;p37"/>
          <p:cNvGrpSpPr/>
          <p:nvPr/>
        </p:nvGrpSpPr>
        <p:grpSpPr>
          <a:xfrm>
            <a:off x="9126999" y="3147895"/>
            <a:ext cx="4218364" cy="2514791"/>
            <a:chOff x="6117593" y="1902247"/>
            <a:chExt cx="2617501" cy="1560432"/>
          </a:xfrm>
        </p:grpSpPr>
        <p:pic>
          <p:nvPicPr>
            <p:cNvPr id="511" name="Google Shape;511;p37"/>
            <p:cNvPicPr preferRelativeResize="0"/>
            <p:nvPr/>
          </p:nvPicPr>
          <p:blipFill>
            <a:blip r:embed="rId7">
              <a:alphaModFix/>
            </a:blip>
            <a:stretch>
              <a:fillRect/>
            </a:stretch>
          </p:blipFill>
          <p:spPr>
            <a:xfrm>
              <a:off x="6117593" y="1902247"/>
              <a:ext cx="2617501" cy="1560432"/>
            </a:xfrm>
            <a:prstGeom prst="rect">
              <a:avLst/>
            </a:prstGeom>
            <a:noFill/>
            <a:ln>
              <a:noFill/>
            </a:ln>
            <a:effectLst>
              <a:outerShdw blurRad="142875" rotWithShape="0" algn="bl" dir="5400000" dist="19050">
                <a:srgbClr val="073763">
                  <a:alpha val="20000"/>
                </a:srgbClr>
              </a:outerShdw>
            </a:effectLst>
          </p:spPr>
        </p:pic>
        <p:sp>
          <p:nvSpPr>
            <p:cNvPr id="512" name="Google Shape;512;p37"/>
            <p:cNvSpPr/>
            <p:nvPr/>
          </p:nvSpPr>
          <p:spPr>
            <a:xfrm>
              <a:off x="6502400" y="2784600"/>
              <a:ext cx="647100" cy="447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513" name="Google Shape;513;p37"/>
            <p:cNvPicPr preferRelativeResize="0"/>
            <p:nvPr/>
          </p:nvPicPr>
          <p:blipFill>
            <a:blip r:embed="rId8">
              <a:alphaModFix/>
            </a:blip>
            <a:stretch>
              <a:fillRect/>
            </a:stretch>
          </p:blipFill>
          <p:spPr>
            <a:xfrm>
              <a:off x="6579177" y="2768050"/>
              <a:ext cx="493536" cy="480375"/>
            </a:xfrm>
            <a:prstGeom prst="rect">
              <a:avLst/>
            </a:prstGeom>
            <a:noFill/>
            <a:ln>
              <a:noFill/>
            </a:ln>
            <a:effectLst>
              <a:outerShdw blurRad="142875" rotWithShape="0" algn="bl" dir="5400000" dist="19050">
                <a:srgbClr val="073763">
                  <a:alpha val="20000"/>
                </a:srgbClr>
              </a:outerShdw>
            </a:effectLst>
          </p:spPr>
        </p:pic>
      </p:grpSp>
      <p:pic>
        <p:nvPicPr>
          <p:cNvPr id="514" name="Google Shape;514;p37"/>
          <p:cNvPicPr preferRelativeResize="0"/>
          <p:nvPr/>
        </p:nvPicPr>
        <p:blipFill>
          <a:blip r:embed="rId9">
            <a:alphaModFix/>
          </a:blip>
          <a:stretch>
            <a:fillRect/>
          </a:stretch>
        </p:blipFill>
        <p:spPr>
          <a:xfrm>
            <a:off x="731000" y="3258750"/>
            <a:ext cx="3517050" cy="2179448"/>
          </a:xfrm>
          <a:prstGeom prst="rect">
            <a:avLst/>
          </a:prstGeom>
          <a:noFill/>
          <a:ln>
            <a:noFill/>
          </a:ln>
          <a:effectLst>
            <a:outerShdw blurRad="142875" rotWithShape="0" algn="bl">
              <a:srgbClr val="000000">
                <a:alpha val="20000"/>
              </a:srgbClr>
            </a:outerShdw>
          </a:effectLst>
        </p:spPr>
      </p:pic>
      <p:sp>
        <p:nvSpPr>
          <p:cNvPr id="515" name="Google Shape;515;p37"/>
          <p:cNvSpPr/>
          <p:nvPr/>
        </p:nvSpPr>
        <p:spPr>
          <a:xfrm>
            <a:off x="13879412" y="2555900"/>
            <a:ext cx="3661200" cy="523800"/>
          </a:xfrm>
          <a:prstGeom prst="roundRect">
            <a:avLst>
              <a:gd fmla="val 50000" name="adj"/>
            </a:avLst>
          </a:prstGeom>
          <a:solidFill>
            <a:srgbClr val="FFFFFF"/>
          </a:solidFill>
          <a:ln cap="flat" cmpd="sng" w="19050">
            <a:solidFill>
              <a:srgbClr val="07376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200">
                <a:solidFill>
                  <a:srgbClr val="073763"/>
                </a:solidFill>
                <a:latin typeface="M PLUS 1p"/>
                <a:ea typeface="M PLUS 1p"/>
                <a:cs typeface="M PLUS 1p"/>
                <a:sym typeface="M PLUS 1p"/>
              </a:rPr>
              <a:t> サポートコンテンツ</a:t>
            </a:r>
            <a:endParaRPr sz="2200">
              <a:solidFill>
                <a:srgbClr val="073763"/>
              </a:solidFill>
              <a:latin typeface="M PLUS 1p"/>
              <a:ea typeface="M PLUS 1p"/>
              <a:cs typeface="M PLUS 1p"/>
              <a:sym typeface="M PLUS 1p"/>
            </a:endParaRPr>
          </a:p>
        </p:txBody>
      </p:sp>
      <p:sp>
        <p:nvSpPr>
          <p:cNvPr id="516" name="Google Shape;516;p37"/>
          <p:cNvSpPr txBox="1"/>
          <p:nvPr/>
        </p:nvSpPr>
        <p:spPr>
          <a:xfrm>
            <a:off x="383212" y="9443843"/>
            <a:ext cx="5426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ja" sz="900">
                <a:solidFill>
                  <a:srgbClr val="9E9E9E"/>
                </a:solidFill>
                <a:latin typeface="M PLUS 1p"/>
                <a:ea typeface="M PLUS 1p"/>
                <a:cs typeface="M PLUS 1p"/>
                <a:sym typeface="M PLUS 1p"/>
              </a:rPr>
              <a:t>(※) 当社カスタマーサクセス部門での顧客アンケートによる調査結果</a:t>
            </a:r>
            <a:endParaRPr sz="900">
              <a:solidFill>
                <a:srgbClr val="9E9E9E"/>
              </a:solidFill>
              <a:latin typeface="M PLUS 1p"/>
              <a:ea typeface="M PLUS 1p"/>
              <a:cs typeface="M PLUS 1p"/>
              <a:sym typeface="M PLUS 1p"/>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9FC"/>
        </a:solidFill>
      </p:bgPr>
    </p:bg>
    <p:spTree>
      <p:nvGrpSpPr>
        <p:cNvPr id="520" name="Shape 520"/>
        <p:cNvGrpSpPr/>
        <p:nvPr/>
      </p:nvGrpSpPr>
      <p:grpSpPr>
        <a:xfrm>
          <a:off x="0" y="0"/>
          <a:ext cx="0" cy="0"/>
          <a:chOff x="0" y="0"/>
          <a:chExt cx="0" cy="0"/>
        </a:xfrm>
      </p:grpSpPr>
      <p:sp>
        <p:nvSpPr>
          <p:cNvPr id="521" name="Google Shape;521;p38"/>
          <p:cNvSpPr txBox="1"/>
          <p:nvPr>
            <p:ph type="title"/>
          </p:nvPr>
        </p:nvSpPr>
        <p:spPr>
          <a:xfrm>
            <a:off x="1080600" y="4301700"/>
            <a:ext cx="11455200" cy="16836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sz="5600"/>
              <a:t>プラン・料金</a:t>
            </a:r>
            <a:endParaRPr sz="52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39"/>
          <p:cNvSpPr txBox="1"/>
          <p:nvPr>
            <p:ph type="title"/>
          </p:nvPr>
        </p:nvSpPr>
        <p:spPr>
          <a:xfrm>
            <a:off x="471000" y="127756"/>
            <a:ext cx="141396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料金</a:t>
            </a:r>
            <a:endParaRPr/>
          </a:p>
        </p:txBody>
      </p:sp>
      <p:sp>
        <p:nvSpPr>
          <p:cNvPr id="527" name="Google Shape;527;p39"/>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
        <p:nvSpPr>
          <p:cNvPr id="528" name="Google Shape;528;p39"/>
          <p:cNvSpPr/>
          <p:nvPr/>
        </p:nvSpPr>
        <p:spPr>
          <a:xfrm>
            <a:off x="698802" y="3638261"/>
            <a:ext cx="2462400" cy="1249800"/>
          </a:xfrm>
          <a:prstGeom prst="rect">
            <a:avLst/>
          </a:prstGeom>
          <a:solidFill>
            <a:srgbClr val="C9DAF8"/>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17194F"/>
                </a:solidFill>
                <a:latin typeface="M PLUS 1p"/>
                <a:ea typeface="M PLUS 1p"/>
                <a:cs typeface="M PLUS 1p"/>
                <a:sym typeface="M PLUS 1p"/>
              </a:rPr>
              <a:t>LP作成機能</a:t>
            </a:r>
            <a:endParaRPr b="1" sz="1800">
              <a:solidFill>
                <a:srgbClr val="17194F"/>
              </a:solidFill>
              <a:latin typeface="M PLUS 1p"/>
              <a:ea typeface="M PLUS 1p"/>
              <a:cs typeface="M PLUS 1p"/>
              <a:sym typeface="M PLUS 1p"/>
            </a:endParaRPr>
          </a:p>
        </p:txBody>
      </p:sp>
      <p:sp>
        <p:nvSpPr>
          <p:cNvPr id="529" name="Google Shape;529;p39"/>
          <p:cNvSpPr/>
          <p:nvPr/>
        </p:nvSpPr>
        <p:spPr>
          <a:xfrm>
            <a:off x="698802" y="5454973"/>
            <a:ext cx="2462400" cy="400800"/>
          </a:xfrm>
          <a:prstGeom prst="rect">
            <a:avLst/>
          </a:prstGeom>
          <a:solidFill>
            <a:srgbClr val="C9DAF8"/>
          </a:solidFill>
          <a:ln>
            <a:noFill/>
          </a:ln>
        </p:spPr>
        <p:txBody>
          <a:bodyPr anchorCtr="0" anchor="ctr" bIns="182850" lIns="182850" spcFirstLastPara="1" rIns="182850" wrap="square" tIns="182850">
            <a:noAutofit/>
          </a:bodyPr>
          <a:lstStyle/>
          <a:p>
            <a:pPr indent="0" lvl="0" marL="0" rtl="0" algn="ctr">
              <a:spcBef>
                <a:spcPts val="0"/>
              </a:spcBef>
              <a:spcAft>
                <a:spcPts val="0"/>
              </a:spcAft>
              <a:buClr>
                <a:srgbClr val="000000"/>
              </a:buClr>
              <a:buSzPts val="2200"/>
              <a:buFont typeface="Arial"/>
              <a:buNone/>
            </a:pPr>
            <a:r>
              <a:rPr b="1" lang="ja" sz="1800">
                <a:solidFill>
                  <a:srgbClr val="17194F"/>
                </a:solidFill>
                <a:latin typeface="M PLUS 1p"/>
                <a:ea typeface="M PLUS 1p"/>
                <a:cs typeface="M PLUS 1p"/>
                <a:sym typeface="M PLUS 1p"/>
              </a:rPr>
              <a:t>顧客帳票</a:t>
            </a:r>
            <a:endParaRPr b="1" sz="1800">
              <a:solidFill>
                <a:srgbClr val="17194F"/>
              </a:solidFill>
              <a:latin typeface="M PLUS 1p"/>
              <a:ea typeface="M PLUS 1p"/>
              <a:cs typeface="M PLUS 1p"/>
              <a:sym typeface="M PLUS 1p"/>
            </a:endParaRPr>
          </a:p>
        </p:txBody>
      </p:sp>
      <p:sp>
        <p:nvSpPr>
          <p:cNvPr id="530" name="Google Shape;530;p39"/>
          <p:cNvSpPr/>
          <p:nvPr/>
        </p:nvSpPr>
        <p:spPr>
          <a:xfrm>
            <a:off x="698802" y="2665528"/>
            <a:ext cx="2462400" cy="435600"/>
          </a:xfrm>
          <a:prstGeom prst="rect">
            <a:avLst/>
          </a:prstGeom>
          <a:solidFill>
            <a:srgbClr val="C9DAF8"/>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17194F"/>
                </a:solidFill>
                <a:latin typeface="M PLUS 1p"/>
                <a:ea typeface="M PLUS 1p"/>
                <a:cs typeface="M PLUS 1p"/>
                <a:sym typeface="M PLUS 1p"/>
              </a:rPr>
              <a:t>料金</a:t>
            </a:r>
            <a:endParaRPr b="1" sz="1800">
              <a:solidFill>
                <a:srgbClr val="17194F"/>
              </a:solidFill>
              <a:latin typeface="M PLUS 1p"/>
              <a:ea typeface="M PLUS 1p"/>
              <a:cs typeface="M PLUS 1p"/>
              <a:sym typeface="M PLUS 1p"/>
            </a:endParaRPr>
          </a:p>
        </p:txBody>
      </p:sp>
      <p:sp>
        <p:nvSpPr>
          <p:cNvPr id="531" name="Google Shape;531;p39"/>
          <p:cNvSpPr/>
          <p:nvPr/>
        </p:nvSpPr>
        <p:spPr>
          <a:xfrm>
            <a:off x="684450" y="1682100"/>
            <a:ext cx="2462400" cy="874200"/>
          </a:xfrm>
          <a:prstGeom prst="rect">
            <a:avLst/>
          </a:prstGeom>
          <a:solidFill>
            <a:srgbClr val="C9DAF8"/>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17194F"/>
                </a:solidFill>
                <a:latin typeface="M PLUS 1p"/>
                <a:ea typeface="M PLUS 1p"/>
                <a:cs typeface="M PLUS 1p"/>
                <a:sym typeface="M PLUS 1p"/>
              </a:rPr>
              <a:t>プラン</a:t>
            </a:r>
            <a:endParaRPr b="1" sz="1800">
              <a:solidFill>
                <a:srgbClr val="17194F"/>
              </a:solidFill>
              <a:latin typeface="M PLUS 1p"/>
              <a:ea typeface="M PLUS 1p"/>
              <a:cs typeface="M PLUS 1p"/>
              <a:sym typeface="M PLUS 1p"/>
            </a:endParaRPr>
          </a:p>
        </p:txBody>
      </p:sp>
      <p:sp>
        <p:nvSpPr>
          <p:cNvPr id="532" name="Google Shape;532;p39"/>
          <p:cNvSpPr/>
          <p:nvPr/>
        </p:nvSpPr>
        <p:spPr>
          <a:xfrm>
            <a:off x="698802" y="3194145"/>
            <a:ext cx="2462400" cy="367800"/>
          </a:xfrm>
          <a:prstGeom prst="rect">
            <a:avLst/>
          </a:prstGeom>
          <a:solidFill>
            <a:srgbClr val="C9DAF8"/>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17194F"/>
                </a:solidFill>
                <a:latin typeface="M PLUS 1p"/>
                <a:ea typeface="M PLUS 1p"/>
                <a:cs typeface="M PLUS 1p"/>
                <a:sym typeface="M PLUS 1p"/>
              </a:rPr>
              <a:t>利用ユーザー数</a:t>
            </a:r>
            <a:endParaRPr b="1" sz="1800">
              <a:solidFill>
                <a:srgbClr val="17194F"/>
              </a:solidFill>
              <a:latin typeface="M PLUS 1p"/>
              <a:ea typeface="M PLUS 1p"/>
              <a:cs typeface="M PLUS 1p"/>
              <a:sym typeface="M PLUS 1p"/>
            </a:endParaRPr>
          </a:p>
        </p:txBody>
      </p:sp>
      <p:sp>
        <p:nvSpPr>
          <p:cNvPr id="533" name="Google Shape;533;p39"/>
          <p:cNvSpPr/>
          <p:nvPr/>
        </p:nvSpPr>
        <p:spPr>
          <a:xfrm>
            <a:off x="698802" y="7912552"/>
            <a:ext cx="2462400" cy="800400"/>
          </a:xfrm>
          <a:prstGeom prst="rect">
            <a:avLst/>
          </a:prstGeom>
          <a:solidFill>
            <a:srgbClr val="C9DAF8"/>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17194F"/>
                </a:solidFill>
                <a:latin typeface="M PLUS 1p"/>
                <a:ea typeface="M PLUS 1p"/>
                <a:cs typeface="M PLUS 1p"/>
                <a:sym typeface="M PLUS 1p"/>
              </a:rPr>
              <a:t>メール配信</a:t>
            </a:r>
            <a:endParaRPr b="1" sz="1800">
              <a:solidFill>
                <a:srgbClr val="17194F"/>
              </a:solidFill>
              <a:latin typeface="M PLUS 1p"/>
              <a:ea typeface="M PLUS 1p"/>
              <a:cs typeface="M PLUS 1p"/>
              <a:sym typeface="M PLUS 1p"/>
            </a:endParaRPr>
          </a:p>
          <a:p>
            <a:pPr indent="0" lvl="0" marL="0" rtl="0" algn="ctr">
              <a:spcBef>
                <a:spcPts val="0"/>
              </a:spcBef>
              <a:spcAft>
                <a:spcPts val="0"/>
              </a:spcAft>
              <a:buClr>
                <a:srgbClr val="000000"/>
              </a:buClr>
              <a:buSzPts val="2200"/>
              <a:buFont typeface="Arial"/>
              <a:buNone/>
            </a:pPr>
            <a:br>
              <a:rPr lang="ja" sz="1000">
                <a:solidFill>
                  <a:srgbClr val="17194F"/>
                </a:solidFill>
                <a:latin typeface="M PLUS 1p"/>
                <a:ea typeface="M PLUS 1p"/>
                <a:cs typeface="M PLUS 1p"/>
                <a:sym typeface="M PLUS 1p"/>
              </a:rPr>
            </a:br>
            <a:r>
              <a:rPr lang="ja" sz="1000">
                <a:solidFill>
                  <a:srgbClr val="17194F"/>
                </a:solidFill>
                <a:latin typeface="M PLUS 1p"/>
                <a:ea typeface="M PLUS 1p"/>
                <a:cs typeface="M PLUS 1p"/>
                <a:sym typeface="M PLUS 1p"/>
              </a:rPr>
              <a:t>※1）見込み顧客数 ×10倍 を</a:t>
            </a:r>
            <a:endParaRPr sz="1000">
              <a:solidFill>
                <a:srgbClr val="17194F"/>
              </a:solidFill>
              <a:latin typeface="M PLUS 1p"/>
              <a:ea typeface="M PLUS 1p"/>
              <a:cs typeface="M PLUS 1p"/>
              <a:sym typeface="M PLUS 1p"/>
            </a:endParaRPr>
          </a:p>
          <a:p>
            <a:pPr indent="0" lvl="0" marL="0" rtl="0" algn="ctr">
              <a:spcBef>
                <a:spcPts val="0"/>
              </a:spcBef>
              <a:spcAft>
                <a:spcPts val="0"/>
              </a:spcAft>
              <a:buClr>
                <a:srgbClr val="000000"/>
              </a:buClr>
              <a:buSzPts val="2200"/>
              <a:buFont typeface="Arial"/>
              <a:buNone/>
            </a:pPr>
            <a:r>
              <a:rPr lang="ja" sz="1000">
                <a:solidFill>
                  <a:srgbClr val="17194F"/>
                </a:solidFill>
                <a:latin typeface="M PLUS 1p"/>
                <a:ea typeface="M PLUS 1p"/>
                <a:cs typeface="M PLUS 1p"/>
                <a:sym typeface="M PLUS 1p"/>
              </a:rPr>
              <a:t>配信数上限とする</a:t>
            </a:r>
            <a:endParaRPr b="1" sz="1800">
              <a:solidFill>
                <a:srgbClr val="17194F"/>
              </a:solidFill>
              <a:latin typeface="M PLUS 1p"/>
              <a:ea typeface="M PLUS 1p"/>
              <a:cs typeface="M PLUS 1p"/>
              <a:sym typeface="M PLUS 1p"/>
            </a:endParaRPr>
          </a:p>
        </p:txBody>
      </p:sp>
      <p:sp>
        <p:nvSpPr>
          <p:cNvPr id="534" name="Google Shape;534;p39"/>
          <p:cNvSpPr/>
          <p:nvPr/>
        </p:nvSpPr>
        <p:spPr>
          <a:xfrm>
            <a:off x="3246425" y="7905526"/>
            <a:ext cx="4524000" cy="364200"/>
          </a:xfrm>
          <a:prstGeom prst="rect">
            <a:avLst/>
          </a:prstGeom>
          <a:solidFill>
            <a:srgbClr val="FFFFFF"/>
          </a:solidFill>
          <a:ln cap="flat" cmpd="sng" w="19050">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17194F"/>
                </a:solidFill>
                <a:latin typeface="M PLUS 1p"/>
                <a:ea typeface="M PLUS 1p"/>
                <a:cs typeface="M PLUS 1p"/>
                <a:sym typeface="M PLUS 1p"/>
              </a:rPr>
              <a:t>メルマガ配信機能</a:t>
            </a:r>
            <a:r>
              <a:rPr b="1" lang="ja" sz="1200">
                <a:solidFill>
                  <a:srgbClr val="17194F"/>
                </a:solidFill>
                <a:latin typeface="M PLUS 1p"/>
                <a:ea typeface="M PLUS 1p"/>
                <a:cs typeface="M PLUS 1p"/>
                <a:sym typeface="M PLUS 1p"/>
              </a:rPr>
              <a:t>（※1）</a:t>
            </a:r>
            <a:endParaRPr b="1" sz="1200">
              <a:solidFill>
                <a:srgbClr val="17194F"/>
              </a:solidFill>
              <a:latin typeface="M PLUS 1p"/>
              <a:ea typeface="M PLUS 1p"/>
              <a:cs typeface="M PLUS 1p"/>
              <a:sym typeface="M PLUS 1p"/>
            </a:endParaRPr>
          </a:p>
        </p:txBody>
      </p:sp>
      <p:sp>
        <p:nvSpPr>
          <p:cNvPr id="535" name="Google Shape;535;p39"/>
          <p:cNvSpPr/>
          <p:nvPr/>
        </p:nvSpPr>
        <p:spPr>
          <a:xfrm>
            <a:off x="698802" y="6943210"/>
            <a:ext cx="2462400" cy="874200"/>
          </a:xfrm>
          <a:prstGeom prst="rect">
            <a:avLst/>
          </a:prstGeom>
          <a:solidFill>
            <a:srgbClr val="C9DAF8"/>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17194F"/>
                </a:solidFill>
                <a:latin typeface="M PLUS 1p"/>
                <a:ea typeface="M PLUS 1p"/>
                <a:cs typeface="M PLUS 1p"/>
                <a:sym typeface="M PLUS 1p"/>
              </a:rPr>
              <a:t>マーケティング</a:t>
            </a:r>
            <a:endParaRPr b="1" sz="1800">
              <a:solidFill>
                <a:srgbClr val="17194F"/>
              </a:solidFill>
              <a:latin typeface="M PLUS 1p"/>
              <a:ea typeface="M PLUS 1p"/>
              <a:cs typeface="M PLUS 1p"/>
              <a:sym typeface="M PLUS 1p"/>
            </a:endParaRPr>
          </a:p>
        </p:txBody>
      </p:sp>
      <p:sp>
        <p:nvSpPr>
          <p:cNvPr id="536" name="Google Shape;536;p39"/>
          <p:cNvSpPr/>
          <p:nvPr/>
        </p:nvSpPr>
        <p:spPr>
          <a:xfrm>
            <a:off x="3248584" y="7420430"/>
            <a:ext cx="4524000" cy="400800"/>
          </a:xfrm>
          <a:prstGeom prst="rect">
            <a:avLst/>
          </a:prstGeom>
          <a:solidFill>
            <a:srgbClr val="FFFFFF"/>
          </a:solidFill>
          <a:ln cap="flat" cmpd="sng" w="19050">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17194F"/>
                </a:solidFill>
                <a:latin typeface="M PLUS 1p"/>
                <a:ea typeface="M PLUS 1p"/>
                <a:cs typeface="M PLUS 1p"/>
                <a:sym typeface="M PLUS 1p"/>
              </a:rPr>
              <a:t>行動履歴レポート</a:t>
            </a:r>
            <a:endParaRPr b="1" sz="1800">
              <a:solidFill>
                <a:srgbClr val="17194F"/>
              </a:solidFill>
              <a:highlight>
                <a:srgbClr val="FFF2CC"/>
              </a:highlight>
              <a:latin typeface="M PLUS 1p"/>
              <a:ea typeface="M PLUS 1p"/>
              <a:cs typeface="M PLUS 1p"/>
              <a:sym typeface="M PLUS 1p"/>
            </a:endParaRPr>
          </a:p>
        </p:txBody>
      </p:sp>
      <p:sp>
        <p:nvSpPr>
          <p:cNvPr id="537" name="Google Shape;537;p39"/>
          <p:cNvSpPr/>
          <p:nvPr/>
        </p:nvSpPr>
        <p:spPr>
          <a:xfrm>
            <a:off x="698802" y="6447273"/>
            <a:ext cx="2462400" cy="400800"/>
          </a:xfrm>
          <a:prstGeom prst="rect">
            <a:avLst/>
          </a:prstGeom>
          <a:solidFill>
            <a:srgbClr val="C9DAF8"/>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600">
                <a:solidFill>
                  <a:srgbClr val="17194F"/>
                </a:solidFill>
                <a:latin typeface="M PLUS 1p"/>
                <a:ea typeface="M PLUS 1p"/>
                <a:cs typeface="M PLUS 1p"/>
                <a:sym typeface="M PLUS 1p"/>
              </a:rPr>
              <a:t>AI機能</a:t>
            </a:r>
            <a:endParaRPr b="1" sz="1600">
              <a:solidFill>
                <a:srgbClr val="17194F"/>
              </a:solidFill>
              <a:latin typeface="M PLUS 1p"/>
              <a:ea typeface="M PLUS 1p"/>
              <a:cs typeface="M PLUS 1p"/>
              <a:sym typeface="M PLUS 1p"/>
            </a:endParaRPr>
          </a:p>
        </p:txBody>
      </p:sp>
      <p:sp>
        <p:nvSpPr>
          <p:cNvPr id="538" name="Google Shape;538;p39"/>
          <p:cNvSpPr/>
          <p:nvPr/>
        </p:nvSpPr>
        <p:spPr>
          <a:xfrm>
            <a:off x="3231653" y="1674800"/>
            <a:ext cx="4526400" cy="874200"/>
          </a:xfrm>
          <a:prstGeom prst="rect">
            <a:avLst/>
          </a:prstGeom>
          <a:solidFill>
            <a:srgbClr val="2E3956"/>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600">
                <a:solidFill>
                  <a:srgbClr val="FFFFFF"/>
                </a:solidFill>
                <a:latin typeface="M PLUS 1p"/>
                <a:ea typeface="M PLUS 1p"/>
                <a:cs typeface="M PLUS 1p"/>
                <a:sym typeface="M PLUS 1p"/>
              </a:rPr>
              <a:t>ナーチャリングするなら</a:t>
            </a:r>
            <a:br>
              <a:rPr b="1" lang="ja" sz="2000">
                <a:solidFill>
                  <a:srgbClr val="FFFFFF"/>
                </a:solidFill>
                <a:latin typeface="M PLUS 1p"/>
                <a:ea typeface="M PLUS 1p"/>
                <a:cs typeface="M PLUS 1p"/>
                <a:sym typeface="M PLUS 1p"/>
              </a:rPr>
            </a:br>
            <a:r>
              <a:rPr b="1" lang="ja" sz="2200">
                <a:solidFill>
                  <a:srgbClr val="FFFFFF"/>
                </a:solidFill>
                <a:latin typeface="M PLUS 1p"/>
                <a:ea typeface="M PLUS 1p"/>
                <a:cs typeface="M PLUS 1p"/>
                <a:sym typeface="M PLUS 1p"/>
              </a:rPr>
              <a:t>ferret One </a:t>
            </a:r>
            <a:r>
              <a:rPr b="1" lang="ja" sz="2200">
                <a:solidFill>
                  <a:srgbClr val="FFFFFF"/>
                </a:solidFill>
                <a:latin typeface="M PLUS 1p"/>
                <a:ea typeface="M PLUS 1p"/>
                <a:cs typeface="M PLUS 1p"/>
                <a:sym typeface="M PLUS 1p"/>
              </a:rPr>
              <a:t>for MA</a:t>
            </a:r>
            <a:endParaRPr b="1" sz="1800">
              <a:solidFill>
                <a:srgbClr val="FFFFFF"/>
              </a:solidFill>
              <a:latin typeface="M PLUS 1p"/>
              <a:ea typeface="M PLUS 1p"/>
              <a:cs typeface="M PLUS 1p"/>
              <a:sym typeface="M PLUS 1p"/>
            </a:endParaRPr>
          </a:p>
        </p:txBody>
      </p:sp>
      <p:sp>
        <p:nvSpPr>
          <p:cNvPr id="539" name="Google Shape;539;p39"/>
          <p:cNvSpPr/>
          <p:nvPr/>
        </p:nvSpPr>
        <p:spPr>
          <a:xfrm>
            <a:off x="3246431" y="3190725"/>
            <a:ext cx="4526400" cy="367800"/>
          </a:xfrm>
          <a:prstGeom prst="rect">
            <a:avLst/>
          </a:prstGeom>
          <a:solidFill>
            <a:srgbClr val="FFFFFF"/>
          </a:solidFill>
          <a:ln cap="flat" cmpd="sng" w="19050">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17194F"/>
                </a:solidFill>
                <a:highlight>
                  <a:srgbClr val="FFF2CC"/>
                </a:highlight>
                <a:latin typeface="M PLUS 1p"/>
                <a:ea typeface="M PLUS 1p"/>
                <a:cs typeface="M PLUS 1p"/>
                <a:sym typeface="M PLUS 1p"/>
              </a:rPr>
              <a:t>無制限</a:t>
            </a:r>
            <a:endParaRPr b="1" sz="1800">
              <a:solidFill>
                <a:srgbClr val="17194F"/>
              </a:solidFill>
              <a:highlight>
                <a:srgbClr val="FFF2CC"/>
              </a:highlight>
              <a:latin typeface="M PLUS 1p"/>
              <a:ea typeface="M PLUS 1p"/>
              <a:cs typeface="M PLUS 1p"/>
              <a:sym typeface="M PLUS 1p"/>
            </a:endParaRPr>
          </a:p>
        </p:txBody>
      </p:sp>
      <p:sp>
        <p:nvSpPr>
          <p:cNvPr id="540" name="Google Shape;540;p39"/>
          <p:cNvSpPr/>
          <p:nvPr/>
        </p:nvSpPr>
        <p:spPr>
          <a:xfrm>
            <a:off x="3246431" y="5451552"/>
            <a:ext cx="4526400" cy="400800"/>
          </a:xfrm>
          <a:prstGeom prst="rect">
            <a:avLst/>
          </a:prstGeom>
          <a:solidFill>
            <a:srgbClr val="FFFFFF"/>
          </a:solidFill>
          <a:ln cap="flat" cmpd="sng" w="19050">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17194F"/>
                </a:solidFill>
                <a:latin typeface="M PLUS 1p"/>
                <a:ea typeface="M PLUS 1p"/>
                <a:cs typeface="M PLUS 1p"/>
                <a:sym typeface="M PLUS 1p"/>
              </a:rPr>
              <a:t>見込み顧客数 </a:t>
            </a:r>
            <a:r>
              <a:rPr b="1" lang="ja" sz="1800">
                <a:solidFill>
                  <a:srgbClr val="17194F"/>
                </a:solidFill>
                <a:highlight>
                  <a:srgbClr val="FFF2CC"/>
                </a:highlight>
                <a:latin typeface="M PLUS 1p"/>
                <a:ea typeface="M PLUS 1p"/>
                <a:cs typeface="M PLUS 1p"/>
                <a:sym typeface="M PLUS 1p"/>
              </a:rPr>
              <a:t>30,000件</a:t>
            </a:r>
            <a:endParaRPr b="1" sz="1800">
              <a:solidFill>
                <a:srgbClr val="17194F"/>
              </a:solidFill>
              <a:highlight>
                <a:srgbClr val="FFF2CC"/>
              </a:highlight>
              <a:latin typeface="M PLUS 1p"/>
              <a:ea typeface="M PLUS 1p"/>
              <a:cs typeface="M PLUS 1p"/>
              <a:sym typeface="M PLUS 1p"/>
            </a:endParaRPr>
          </a:p>
        </p:txBody>
      </p:sp>
      <p:sp>
        <p:nvSpPr>
          <p:cNvPr id="541" name="Google Shape;541;p39"/>
          <p:cNvSpPr/>
          <p:nvPr/>
        </p:nvSpPr>
        <p:spPr>
          <a:xfrm>
            <a:off x="3246431" y="8361028"/>
            <a:ext cx="4526400" cy="364200"/>
          </a:xfrm>
          <a:prstGeom prst="rect">
            <a:avLst/>
          </a:prstGeom>
          <a:solidFill>
            <a:srgbClr val="FFFFFF"/>
          </a:solidFill>
          <a:ln cap="flat" cmpd="sng" w="19050">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17194F"/>
                </a:solidFill>
                <a:latin typeface="M PLUS 1p"/>
                <a:ea typeface="M PLUS 1p"/>
                <a:cs typeface="M PLUS 1p"/>
                <a:sym typeface="M PLUS 1p"/>
              </a:rPr>
              <a:t>ステップメール配信機能</a:t>
            </a:r>
            <a:r>
              <a:rPr b="1" lang="ja" sz="1200">
                <a:solidFill>
                  <a:srgbClr val="17194F"/>
                </a:solidFill>
                <a:latin typeface="M PLUS 1p"/>
                <a:ea typeface="M PLUS 1p"/>
                <a:cs typeface="M PLUS 1p"/>
                <a:sym typeface="M PLUS 1p"/>
              </a:rPr>
              <a:t>（※1）</a:t>
            </a:r>
            <a:endParaRPr b="1" sz="1200">
              <a:solidFill>
                <a:srgbClr val="17194F"/>
              </a:solidFill>
              <a:latin typeface="M PLUS 1p"/>
              <a:ea typeface="M PLUS 1p"/>
              <a:cs typeface="M PLUS 1p"/>
              <a:sym typeface="M PLUS 1p"/>
            </a:endParaRPr>
          </a:p>
        </p:txBody>
      </p:sp>
      <p:sp>
        <p:nvSpPr>
          <p:cNvPr id="542" name="Google Shape;542;p39"/>
          <p:cNvSpPr/>
          <p:nvPr/>
        </p:nvSpPr>
        <p:spPr>
          <a:xfrm>
            <a:off x="3246431" y="2662083"/>
            <a:ext cx="4526400" cy="435600"/>
          </a:xfrm>
          <a:prstGeom prst="rect">
            <a:avLst/>
          </a:prstGeom>
          <a:solidFill>
            <a:srgbClr val="FFFFFF"/>
          </a:solidFill>
          <a:ln cap="flat" cmpd="sng" w="19050">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400">
                <a:solidFill>
                  <a:srgbClr val="17194F"/>
                </a:solidFill>
                <a:latin typeface="M PLUS 1p"/>
                <a:ea typeface="M PLUS 1p"/>
                <a:cs typeface="M PLUS 1p"/>
                <a:sym typeface="M PLUS 1p"/>
              </a:rPr>
              <a:t>月額 </a:t>
            </a:r>
            <a:r>
              <a:rPr b="1" lang="ja" sz="2600">
                <a:solidFill>
                  <a:srgbClr val="17194F"/>
                </a:solidFill>
                <a:latin typeface="M PLUS 1p"/>
                <a:ea typeface="M PLUS 1p"/>
                <a:cs typeface="M PLUS 1p"/>
                <a:sym typeface="M PLUS 1p"/>
              </a:rPr>
              <a:t>8</a:t>
            </a:r>
            <a:r>
              <a:rPr b="1" lang="ja" sz="1400">
                <a:solidFill>
                  <a:srgbClr val="17194F"/>
                </a:solidFill>
                <a:latin typeface="M PLUS 1p"/>
                <a:ea typeface="M PLUS 1p"/>
                <a:cs typeface="M PLUS 1p"/>
                <a:sym typeface="M PLUS 1p"/>
              </a:rPr>
              <a:t>万円 / 税抜</a:t>
            </a:r>
            <a:endParaRPr b="1" sz="1400">
              <a:solidFill>
                <a:srgbClr val="17194F"/>
              </a:solidFill>
              <a:latin typeface="M PLUS 1p"/>
              <a:ea typeface="M PLUS 1p"/>
              <a:cs typeface="M PLUS 1p"/>
              <a:sym typeface="M PLUS 1p"/>
            </a:endParaRPr>
          </a:p>
        </p:txBody>
      </p:sp>
      <p:sp>
        <p:nvSpPr>
          <p:cNvPr id="543" name="Google Shape;543;p39"/>
          <p:cNvSpPr/>
          <p:nvPr/>
        </p:nvSpPr>
        <p:spPr>
          <a:xfrm>
            <a:off x="3267386" y="8816509"/>
            <a:ext cx="4540800" cy="364200"/>
          </a:xfrm>
          <a:prstGeom prst="rect">
            <a:avLst/>
          </a:prstGeom>
          <a:solidFill>
            <a:srgbClr val="FFFFFF"/>
          </a:solidFill>
          <a:ln cap="flat" cmpd="sng" w="19050">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17194F"/>
                </a:solidFill>
                <a:latin typeface="M PLUS 1p"/>
                <a:ea typeface="M PLUS 1p"/>
                <a:cs typeface="M PLUS 1p"/>
                <a:sym typeface="M PLUS 1p"/>
              </a:rPr>
              <a:t> 行動検知機能</a:t>
            </a:r>
            <a:endParaRPr b="1" sz="1800">
              <a:solidFill>
                <a:srgbClr val="17194F"/>
              </a:solidFill>
              <a:latin typeface="M PLUS 1p"/>
              <a:ea typeface="M PLUS 1p"/>
              <a:cs typeface="M PLUS 1p"/>
              <a:sym typeface="M PLUS 1p"/>
            </a:endParaRPr>
          </a:p>
        </p:txBody>
      </p:sp>
      <p:sp>
        <p:nvSpPr>
          <p:cNvPr id="544" name="Google Shape;544;p39"/>
          <p:cNvSpPr/>
          <p:nvPr/>
        </p:nvSpPr>
        <p:spPr>
          <a:xfrm>
            <a:off x="3267648" y="6431665"/>
            <a:ext cx="4522800" cy="400800"/>
          </a:xfrm>
          <a:prstGeom prst="rect">
            <a:avLst/>
          </a:prstGeom>
          <a:solidFill>
            <a:srgbClr val="FFFFFF"/>
          </a:solidFill>
          <a:ln cap="flat" cmpd="sng" w="19050">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17194F"/>
                </a:solidFill>
                <a:latin typeface="M PLUS 1p"/>
                <a:ea typeface="M PLUS 1p"/>
                <a:cs typeface="M PLUS 1p"/>
                <a:sym typeface="M PLUS 1p"/>
              </a:rPr>
              <a:t>AIアシスタント</a:t>
            </a:r>
            <a:endParaRPr b="1" sz="1800">
              <a:solidFill>
                <a:srgbClr val="17194F"/>
              </a:solidFill>
              <a:highlight>
                <a:srgbClr val="FFF2CC"/>
              </a:highlight>
              <a:latin typeface="M PLUS 1p"/>
              <a:ea typeface="M PLUS 1p"/>
              <a:cs typeface="M PLUS 1p"/>
              <a:sym typeface="M PLUS 1p"/>
            </a:endParaRPr>
          </a:p>
        </p:txBody>
      </p:sp>
      <p:sp>
        <p:nvSpPr>
          <p:cNvPr id="545" name="Google Shape;545;p39"/>
          <p:cNvSpPr/>
          <p:nvPr/>
        </p:nvSpPr>
        <p:spPr>
          <a:xfrm>
            <a:off x="3258723" y="3632280"/>
            <a:ext cx="4526400" cy="1249800"/>
          </a:xfrm>
          <a:prstGeom prst="rect">
            <a:avLst/>
          </a:prstGeom>
          <a:solidFill>
            <a:srgbClr val="FFFFFF"/>
          </a:solidFill>
          <a:ln cap="flat" cmpd="sng" w="19050">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rPr b="1" lang="ja" sz="1600">
                <a:solidFill>
                  <a:srgbClr val="17194F"/>
                </a:solidFill>
                <a:latin typeface="M PLUS 1p"/>
                <a:ea typeface="M PLUS 1p"/>
                <a:cs typeface="M PLUS 1p"/>
                <a:sym typeface="M PLUS 1p"/>
              </a:rPr>
              <a:t>❶LP/フォーム作成</a:t>
            </a:r>
            <a:br>
              <a:rPr b="1" lang="ja" sz="1600">
                <a:solidFill>
                  <a:srgbClr val="17194F"/>
                </a:solidFill>
                <a:latin typeface="M PLUS 1p"/>
                <a:ea typeface="M PLUS 1p"/>
                <a:cs typeface="M PLUS 1p"/>
                <a:sym typeface="M PLUS 1p"/>
              </a:rPr>
            </a:br>
            <a:r>
              <a:rPr b="1" lang="ja" sz="1600">
                <a:solidFill>
                  <a:srgbClr val="17194F"/>
                </a:solidFill>
                <a:latin typeface="M PLUS 1p"/>
                <a:ea typeface="M PLUS 1p"/>
                <a:cs typeface="M PLUS 1p"/>
                <a:sym typeface="M PLUS 1p"/>
              </a:rPr>
              <a:t> (</a:t>
            </a:r>
            <a:r>
              <a:rPr b="1" lang="ja" sz="1600">
                <a:solidFill>
                  <a:srgbClr val="17194F"/>
                </a:solidFill>
                <a:highlight>
                  <a:srgbClr val="FFF2CC"/>
                </a:highlight>
                <a:latin typeface="M PLUS 1p"/>
                <a:ea typeface="M PLUS 1p"/>
                <a:cs typeface="M PLUS 1p"/>
                <a:sym typeface="M PLUS 1p"/>
              </a:rPr>
              <a:t>ページ上限 50、フォーム25</a:t>
            </a:r>
            <a:r>
              <a:rPr b="1" lang="ja" sz="1600">
                <a:solidFill>
                  <a:srgbClr val="17194F"/>
                </a:solidFill>
                <a:latin typeface="M PLUS 1p"/>
                <a:ea typeface="M PLUS 1p"/>
                <a:cs typeface="M PLUS 1p"/>
                <a:sym typeface="M PLUS 1p"/>
              </a:rPr>
              <a:t>)</a:t>
            </a:r>
            <a:endParaRPr b="1" sz="1600">
              <a:solidFill>
                <a:srgbClr val="17194F"/>
              </a:solidFill>
              <a:latin typeface="M PLUS 1p"/>
              <a:ea typeface="M PLUS 1p"/>
              <a:cs typeface="M PLUS 1p"/>
              <a:sym typeface="M PLUS 1p"/>
            </a:endParaRPr>
          </a:p>
          <a:p>
            <a:pPr indent="0" lvl="0" marL="0" rtl="0" algn="l">
              <a:spcBef>
                <a:spcPts val="0"/>
              </a:spcBef>
              <a:spcAft>
                <a:spcPts val="0"/>
              </a:spcAft>
              <a:buNone/>
            </a:pPr>
            <a:r>
              <a:rPr b="1" lang="ja" sz="1600">
                <a:solidFill>
                  <a:srgbClr val="17194F"/>
                </a:solidFill>
                <a:latin typeface="M PLUS 1p"/>
                <a:ea typeface="M PLUS 1p"/>
                <a:cs typeface="M PLUS 1p"/>
                <a:sym typeface="M PLUS 1p"/>
              </a:rPr>
              <a:t>❷1on1メール配信</a:t>
            </a:r>
            <a:endParaRPr b="1" sz="1000">
              <a:solidFill>
                <a:srgbClr val="17194F"/>
              </a:solidFill>
              <a:latin typeface="M PLUS 1p"/>
              <a:ea typeface="M PLUS 1p"/>
              <a:cs typeface="M PLUS 1p"/>
              <a:sym typeface="M PLUS 1p"/>
            </a:endParaRPr>
          </a:p>
          <a:p>
            <a:pPr indent="0" lvl="0" marL="0" rtl="0" algn="l">
              <a:spcBef>
                <a:spcPts val="0"/>
              </a:spcBef>
              <a:spcAft>
                <a:spcPts val="0"/>
              </a:spcAft>
              <a:buNone/>
            </a:pPr>
            <a:r>
              <a:rPr b="1" lang="ja" sz="1600">
                <a:solidFill>
                  <a:srgbClr val="17194F"/>
                </a:solidFill>
                <a:latin typeface="M PLUS 1p"/>
                <a:ea typeface="M PLUS 1p"/>
                <a:cs typeface="M PLUS 1p"/>
                <a:sym typeface="M PLUS 1p"/>
              </a:rPr>
              <a:t>❸各種アクセス解析レポート</a:t>
            </a:r>
            <a:endParaRPr b="1" sz="1800">
              <a:solidFill>
                <a:srgbClr val="17194F"/>
              </a:solidFill>
              <a:latin typeface="M PLUS 1p"/>
              <a:ea typeface="M PLUS 1p"/>
              <a:cs typeface="M PLUS 1p"/>
              <a:sym typeface="M PLUS 1p"/>
            </a:endParaRPr>
          </a:p>
        </p:txBody>
      </p:sp>
      <p:sp>
        <p:nvSpPr>
          <p:cNvPr id="546" name="Google Shape;546;p39"/>
          <p:cNvSpPr/>
          <p:nvPr/>
        </p:nvSpPr>
        <p:spPr>
          <a:xfrm>
            <a:off x="3246431" y="9260952"/>
            <a:ext cx="4526400" cy="364200"/>
          </a:xfrm>
          <a:prstGeom prst="rect">
            <a:avLst/>
          </a:prstGeom>
          <a:solidFill>
            <a:srgbClr val="FFFFFF"/>
          </a:solidFill>
          <a:ln cap="flat" cmpd="sng" w="19050">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17194F"/>
                </a:solidFill>
                <a:latin typeface="M PLUS 1p"/>
                <a:ea typeface="M PLUS 1p"/>
                <a:cs typeface="M PLUS 1p"/>
                <a:sym typeface="M PLUS 1p"/>
              </a:rPr>
              <a:t>オートメーション</a:t>
            </a:r>
            <a:endParaRPr b="1" sz="1200">
              <a:solidFill>
                <a:srgbClr val="17194F"/>
              </a:solidFill>
              <a:latin typeface="M PLUS 1p"/>
              <a:ea typeface="M PLUS 1p"/>
              <a:cs typeface="M PLUS 1p"/>
              <a:sym typeface="M PLUS 1p"/>
            </a:endParaRPr>
          </a:p>
        </p:txBody>
      </p:sp>
      <p:sp>
        <p:nvSpPr>
          <p:cNvPr id="547" name="Google Shape;547;p39"/>
          <p:cNvSpPr/>
          <p:nvPr/>
        </p:nvSpPr>
        <p:spPr>
          <a:xfrm>
            <a:off x="3251672" y="6937868"/>
            <a:ext cx="4540800" cy="400800"/>
          </a:xfrm>
          <a:prstGeom prst="rect">
            <a:avLst/>
          </a:prstGeom>
          <a:solidFill>
            <a:srgbClr val="FFFFFF"/>
          </a:solidFill>
          <a:ln cap="flat" cmpd="sng" w="19050">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17194F"/>
                </a:solidFill>
                <a:latin typeface="M PLUS 1p"/>
                <a:ea typeface="M PLUS 1p"/>
                <a:cs typeface="M PLUS 1p"/>
                <a:sym typeface="M PLUS 1p"/>
              </a:rPr>
              <a:t>キャンペーン</a:t>
            </a:r>
            <a:endParaRPr b="1" sz="1800">
              <a:solidFill>
                <a:srgbClr val="17194F"/>
              </a:solidFill>
              <a:highlight>
                <a:srgbClr val="FFF2CC"/>
              </a:highlight>
              <a:latin typeface="M PLUS 1p"/>
              <a:ea typeface="M PLUS 1p"/>
              <a:cs typeface="M PLUS 1p"/>
              <a:sym typeface="M PLUS 1p"/>
            </a:endParaRPr>
          </a:p>
        </p:txBody>
      </p:sp>
      <p:sp>
        <p:nvSpPr>
          <p:cNvPr id="548" name="Google Shape;548;p39"/>
          <p:cNvSpPr/>
          <p:nvPr/>
        </p:nvSpPr>
        <p:spPr>
          <a:xfrm>
            <a:off x="7950300" y="1674800"/>
            <a:ext cx="4176000" cy="874200"/>
          </a:xfrm>
          <a:prstGeom prst="rect">
            <a:avLst/>
          </a:prstGeom>
          <a:solidFill>
            <a:srgbClr val="2E3956">
              <a:alpha val="70940"/>
            </a:srgbClr>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000">
                <a:solidFill>
                  <a:srgbClr val="FFFFFF"/>
                </a:solidFill>
                <a:latin typeface="M PLUS 1p"/>
                <a:ea typeface="M PLUS 1p"/>
                <a:cs typeface="M PLUS 1p"/>
                <a:sym typeface="M PLUS 1p"/>
              </a:rPr>
              <a:t>ツールオプション</a:t>
            </a:r>
            <a:endParaRPr b="1" sz="2000">
              <a:solidFill>
                <a:srgbClr val="FFFFFF"/>
              </a:solidFill>
              <a:latin typeface="M PLUS 1p"/>
              <a:ea typeface="M PLUS 1p"/>
              <a:cs typeface="M PLUS 1p"/>
              <a:sym typeface="M PLUS 1p"/>
            </a:endParaRPr>
          </a:p>
        </p:txBody>
      </p:sp>
      <p:sp>
        <p:nvSpPr>
          <p:cNvPr id="549" name="Google Shape;549;p39"/>
          <p:cNvSpPr/>
          <p:nvPr/>
        </p:nvSpPr>
        <p:spPr>
          <a:xfrm>
            <a:off x="7950300" y="2662622"/>
            <a:ext cx="4176000" cy="423600"/>
          </a:xfrm>
          <a:prstGeom prst="rect">
            <a:avLst/>
          </a:prstGeom>
          <a:solidFill>
            <a:srgbClr val="FFFFFF"/>
          </a:solidFill>
          <a:ln cap="flat" cmpd="sng" w="19050">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400">
                <a:solidFill>
                  <a:srgbClr val="17194F"/>
                </a:solidFill>
                <a:latin typeface="M PLUS 1p"/>
                <a:ea typeface="M PLUS 1p"/>
                <a:cs typeface="M PLUS 1p"/>
                <a:sym typeface="M PLUS 1p"/>
              </a:rPr>
              <a:t>10ページ追加　｜　</a:t>
            </a:r>
            <a:r>
              <a:rPr b="1" lang="ja" sz="2600">
                <a:solidFill>
                  <a:srgbClr val="17194F"/>
                </a:solidFill>
                <a:latin typeface="M PLUS 1p"/>
                <a:ea typeface="M PLUS 1p"/>
                <a:cs typeface="M PLUS 1p"/>
                <a:sym typeface="M PLUS 1p"/>
              </a:rPr>
              <a:t>1</a:t>
            </a:r>
            <a:r>
              <a:rPr b="1" lang="ja" sz="1400">
                <a:solidFill>
                  <a:srgbClr val="17194F"/>
                </a:solidFill>
                <a:latin typeface="M PLUS 1p"/>
                <a:ea typeface="M PLUS 1p"/>
                <a:cs typeface="M PLUS 1p"/>
                <a:sym typeface="M PLUS 1p"/>
              </a:rPr>
              <a:t>万円</a:t>
            </a:r>
            <a:endParaRPr b="1" sz="1400">
              <a:solidFill>
                <a:srgbClr val="17194F"/>
              </a:solidFill>
              <a:latin typeface="M PLUS 1p"/>
              <a:ea typeface="M PLUS 1p"/>
              <a:cs typeface="M PLUS 1p"/>
              <a:sym typeface="M PLUS 1p"/>
            </a:endParaRPr>
          </a:p>
        </p:txBody>
      </p:sp>
      <p:sp>
        <p:nvSpPr>
          <p:cNvPr id="550" name="Google Shape;550;p39"/>
          <p:cNvSpPr txBox="1"/>
          <p:nvPr/>
        </p:nvSpPr>
        <p:spPr>
          <a:xfrm>
            <a:off x="7883850" y="3558500"/>
            <a:ext cx="10036800" cy="11082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1600">
                <a:latin typeface="M PLUS 1p"/>
                <a:ea typeface="M PLUS 1p"/>
                <a:cs typeface="M PLUS 1p"/>
                <a:sym typeface="M PLUS 1p"/>
              </a:rPr>
              <a:t>※その他オプションは、ferret Oneの他のプランと同様です。</a:t>
            </a:r>
            <a:endParaRPr sz="1600">
              <a:latin typeface="M PLUS 1p"/>
              <a:ea typeface="M PLUS 1p"/>
              <a:cs typeface="M PLUS 1p"/>
              <a:sym typeface="M PLUS 1p"/>
            </a:endParaRPr>
          </a:p>
          <a:p>
            <a:pPr indent="0" lvl="0" marL="0" rtl="0" algn="l">
              <a:spcBef>
                <a:spcPts val="0"/>
              </a:spcBef>
              <a:spcAft>
                <a:spcPts val="0"/>
              </a:spcAft>
              <a:buNone/>
            </a:pPr>
            <a:r>
              <a:rPr lang="ja" sz="1600">
                <a:latin typeface="M PLUS 1p"/>
                <a:ea typeface="M PLUS 1p"/>
                <a:cs typeface="M PLUS 1p"/>
                <a:sym typeface="M PLUS 1p"/>
              </a:rPr>
              <a:t>※サイト運用/ブログ利用をご希望の場合はferret One MAプラン（20万円/税抜）をご案内いたします</a:t>
            </a:r>
            <a:endParaRPr sz="1600">
              <a:latin typeface="M PLUS 1p"/>
              <a:ea typeface="M PLUS 1p"/>
              <a:cs typeface="M PLUS 1p"/>
              <a:sym typeface="M PLUS 1p"/>
            </a:endParaRPr>
          </a:p>
          <a:p>
            <a:pPr indent="0" lvl="0" marL="0" rtl="0" algn="l">
              <a:spcBef>
                <a:spcPts val="0"/>
              </a:spcBef>
              <a:spcAft>
                <a:spcPts val="0"/>
              </a:spcAft>
              <a:buNone/>
            </a:pPr>
            <a:r>
              <a:rPr lang="ja" sz="1600">
                <a:latin typeface="M PLUS 1p"/>
                <a:ea typeface="M PLUS 1p"/>
                <a:cs typeface="M PLUS 1p"/>
                <a:sym typeface="M PLUS 1p"/>
              </a:rPr>
              <a:t>※</a:t>
            </a:r>
            <a:r>
              <a:rPr lang="ja" sz="1600">
                <a:latin typeface="M PLUS 1p"/>
                <a:ea typeface="M PLUS 1p"/>
                <a:cs typeface="M PLUS 1p"/>
                <a:sym typeface="M PLUS 1p"/>
              </a:rPr>
              <a:t>ツール導入時に初期費用（3万円）と導入サポート（10万円）が別途かかります。</a:t>
            </a:r>
            <a:endParaRPr sz="1600">
              <a:latin typeface="M PLUS 1p"/>
              <a:ea typeface="M PLUS 1p"/>
              <a:cs typeface="M PLUS 1p"/>
              <a:sym typeface="M PLUS 1p"/>
            </a:endParaRPr>
          </a:p>
        </p:txBody>
      </p:sp>
      <p:sp>
        <p:nvSpPr>
          <p:cNvPr id="551" name="Google Shape;551;p39"/>
          <p:cNvSpPr/>
          <p:nvPr/>
        </p:nvSpPr>
        <p:spPr>
          <a:xfrm>
            <a:off x="698802" y="4964901"/>
            <a:ext cx="2462400" cy="400800"/>
          </a:xfrm>
          <a:prstGeom prst="rect">
            <a:avLst/>
          </a:prstGeom>
          <a:solidFill>
            <a:srgbClr val="C9DAF8"/>
          </a:solidFill>
          <a:ln>
            <a:noFill/>
          </a:ln>
        </p:spPr>
        <p:txBody>
          <a:bodyPr anchorCtr="0" anchor="ctr" bIns="182850" lIns="182850" spcFirstLastPara="1" rIns="182850" wrap="square" tIns="182850">
            <a:noAutofit/>
          </a:bodyPr>
          <a:lstStyle/>
          <a:p>
            <a:pPr indent="0" lvl="0" marL="0" rtl="0" algn="ctr">
              <a:spcBef>
                <a:spcPts val="0"/>
              </a:spcBef>
              <a:spcAft>
                <a:spcPts val="0"/>
              </a:spcAft>
              <a:buClr>
                <a:srgbClr val="000000"/>
              </a:buClr>
              <a:buSzPts val="2200"/>
              <a:buFont typeface="Arial"/>
              <a:buNone/>
            </a:pPr>
            <a:r>
              <a:rPr b="1" lang="ja" sz="1800">
                <a:solidFill>
                  <a:srgbClr val="17194F"/>
                </a:solidFill>
                <a:latin typeface="M PLUS 1p"/>
                <a:ea typeface="M PLUS 1p"/>
                <a:cs typeface="M PLUS 1p"/>
                <a:sym typeface="M PLUS 1p"/>
              </a:rPr>
              <a:t>外部API連携</a:t>
            </a:r>
            <a:endParaRPr b="1" sz="1800">
              <a:solidFill>
                <a:srgbClr val="17194F"/>
              </a:solidFill>
              <a:latin typeface="M PLUS 1p"/>
              <a:ea typeface="M PLUS 1p"/>
              <a:cs typeface="M PLUS 1p"/>
              <a:sym typeface="M PLUS 1p"/>
            </a:endParaRPr>
          </a:p>
        </p:txBody>
      </p:sp>
      <p:sp>
        <p:nvSpPr>
          <p:cNvPr id="552" name="Google Shape;552;p39"/>
          <p:cNvSpPr/>
          <p:nvPr/>
        </p:nvSpPr>
        <p:spPr>
          <a:xfrm>
            <a:off x="3246431" y="4961481"/>
            <a:ext cx="4526400" cy="400800"/>
          </a:xfrm>
          <a:prstGeom prst="rect">
            <a:avLst/>
          </a:prstGeom>
          <a:solidFill>
            <a:srgbClr val="FFFFFF"/>
          </a:solidFill>
          <a:ln cap="flat" cmpd="sng" w="19050">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17194F"/>
                </a:solidFill>
                <a:latin typeface="M PLUS 1p"/>
                <a:ea typeface="M PLUS 1p"/>
                <a:cs typeface="M PLUS 1p"/>
                <a:sym typeface="M PLUS 1p"/>
              </a:rPr>
              <a:t>フォーム連携+見込み顧客連携</a:t>
            </a:r>
            <a:endParaRPr b="1" sz="1800">
              <a:solidFill>
                <a:srgbClr val="17194F"/>
              </a:solidFill>
              <a:latin typeface="M PLUS 1p"/>
              <a:ea typeface="M PLUS 1p"/>
              <a:cs typeface="M PLUS 1p"/>
              <a:sym typeface="M PLUS 1p"/>
            </a:endParaRPr>
          </a:p>
        </p:txBody>
      </p:sp>
      <p:sp>
        <p:nvSpPr>
          <p:cNvPr id="553" name="Google Shape;553;p39"/>
          <p:cNvSpPr/>
          <p:nvPr/>
        </p:nvSpPr>
        <p:spPr>
          <a:xfrm>
            <a:off x="684450" y="5932246"/>
            <a:ext cx="2462400" cy="400800"/>
          </a:xfrm>
          <a:prstGeom prst="rect">
            <a:avLst/>
          </a:prstGeom>
          <a:solidFill>
            <a:srgbClr val="C9DAF8"/>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600">
                <a:solidFill>
                  <a:srgbClr val="17194F"/>
                </a:solidFill>
                <a:latin typeface="M PLUS 1p"/>
                <a:ea typeface="M PLUS 1p"/>
                <a:cs typeface="M PLUS 1p"/>
                <a:sym typeface="M PLUS 1p"/>
              </a:rPr>
              <a:t>SEO順位チェック</a:t>
            </a:r>
            <a:endParaRPr b="1" sz="1600">
              <a:solidFill>
                <a:srgbClr val="17194F"/>
              </a:solidFill>
              <a:latin typeface="M PLUS 1p"/>
              <a:ea typeface="M PLUS 1p"/>
              <a:cs typeface="M PLUS 1p"/>
              <a:sym typeface="M PLUS 1p"/>
            </a:endParaRPr>
          </a:p>
        </p:txBody>
      </p:sp>
      <p:sp>
        <p:nvSpPr>
          <p:cNvPr id="554" name="Google Shape;554;p39"/>
          <p:cNvSpPr/>
          <p:nvPr/>
        </p:nvSpPr>
        <p:spPr>
          <a:xfrm>
            <a:off x="3255830" y="5955221"/>
            <a:ext cx="4526400" cy="400800"/>
          </a:xfrm>
          <a:prstGeom prst="rect">
            <a:avLst/>
          </a:prstGeom>
          <a:solidFill>
            <a:srgbClr val="FFFFFF"/>
          </a:solidFill>
          <a:ln cap="flat" cmpd="sng" w="19050">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Clr>
                <a:srgbClr val="000000"/>
              </a:buClr>
              <a:buSzPts val="2200"/>
              <a:buFont typeface="Arial"/>
              <a:buNone/>
            </a:pPr>
            <a:r>
              <a:rPr b="1" lang="ja" sz="1800">
                <a:solidFill>
                  <a:srgbClr val="17194F"/>
                </a:solidFill>
                <a:latin typeface="M PLUS 1p"/>
                <a:ea typeface="M PLUS 1p"/>
                <a:cs typeface="M PLUS 1p"/>
                <a:sym typeface="M PLUS 1p"/>
              </a:rPr>
              <a:t>なし</a:t>
            </a:r>
            <a:endParaRPr b="1" sz="1800">
              <a:solidFill>
                <a:srgbClr val="17194F"/>
              </a:solidFill>
              <a:highlight>
                <a:srgbClr val="FFF2CC"/>
              </a:highlight>
              <a:latin typeface="M PLUS 1p"/>
              <a:ea typeface="M PLUS 1p"/>
              <a:cs typeface="M PLUS 1p"/>
              <a:sym typeface="M PLUS 1p"/>
            </a:endParaRPr>
          </a:p>
        </p:txBody>
      </p:sp>
      <p:sp>
        <p:nvSpPr>
          <p:cNvPr id="555" name="Google Shape;555;p39"/>
          <p:cNvSpPr/>
          <p:nvPr/>
        </p:nvSpPr>
        <p:spPr>
          <a:xfrm>
            <a:off x="698802" y="8809801"/>
            <a:ext cx="2462400" cy="800400"/>
          </a:xfrm>
          <a:prstGeom prst="rect">
            <a:avLst/>
          </a:prstGeom>
          <a:solidFill>
            <a:srgbClr val="C9DAF8"/>
          </a:solidFill>
          <a:ln>
            <a:noFill/>
          </a:ln>
        </p:spPr>
        <p:txBody>
          <a:bodyPr anchorCtr="0" anchor="ctr" bIns="182850" lIns="182850" spcFirstLastPara="1" rIns="182850" wrap="square" tIns="182850">
            <a:noAutofit/>
          </a:bodyPr>
          <a:lstStyle/>
          <a:p>
            <a:pPr indent="0" lvl="0" marL="0" rtl="0" algn="ctr">
              <a:spcBef>
                <a:spcPts val="0"/>
              </a:spcBef>
              <a:spcAft>
                <a:spcPts val="0"/>
              </a:spcAft>
              <a:buClr>
                <a:srgbClr val="000000"/>
              </a:buClr>
              <a:buSzPts val="2200"/>
              <a:buFont typeface="Arial"/>
              <a:buNone/>
            </a:pPr>
            <a:r>
              <a:rPr b="1" lang="ja" sz="1800">
                <a:solidFill>
                  <a:srgbClr val="17194F"/>
                </a:solidFill>
                <a:latin typeface="M PLUS 1p"/>
                <a:ea typeface="M PLUS 1p"/>
                <a:cs typeface="M PLUS 1p"/>
                <a:sym typeface="M PLUS 1p"/>
              </a:rPr>
              <a:t>商談創出</a:t>
            </a:r>
            <a:endParaRPr b="1" sz="1800">
              <a:solidFill>
                <a:srgbClr val="17194F"/>
              </a:solidFill>
              <a:latin typeface="M PLUS 1p"/>
              <a:ea typeface="M PLUS 1p"/>
              <a:cs typeface="M PLUS 1p"/>
              <a:sym typeface="M PLUS 1p"/>
            </a:endParaRPr>
          </a:p>
        </p:txBody>
      </p:sp>
      <p:sp>
        <p:nvSpPr>
          <p:cNvPr id="556" name="Google Shape;556;p39"/>
          <p:cNvSpPr/>
          <p:nvPr/>
        </p:nvSpPr>
        <p:spPr>
          <a:xfrm>
            <a:off x="7950300" y="3169025"/>
            <a:ext cx="4176000" cy="423600"/>
          </a:xfrm>
          <a:prstGeom prst="rect">
            <a:avLst/>
          </a:prstGeom>
          <a:solidFill>
            <a:srgbClr val="FFFFFF"/>
          </a:solidFill>
          <a:ln cap="flat" cmpd="sng" w="19050">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400">
                <a:solidFill>
                  <a:srgbClr val="17194F"/>
                </a:solidFill>
                <a:latin typeface="M PLUS 1p"/>
                <a:ea typeface="M PLUS 1p"/>
                <a:cs typeface="M PLUS 1p"/>
                <a:sym typeface="M PLUS 1p"/>
              </a:rPr>
              <a:t>10フォーム追加　｜　</a:t>
            </a:r>
            <a:r>
              <a:rPr b="1" lang="ja" sz="2600">
                <a:solidFill>
                  <a:srgbClr val="17194F"/>
                </a:solidFill>
                <a:latin typeface="M PLUS 1p"/>
                <a:ea typeface="M PLUS 1p"/>
                <a:cs typeface="M PLUS 1p"/>
                <a:sym typeface="M PLUS 1p"/>
              </a:rPr>
              <a:t>1</a:t>
            </a:r>
            <a:r>
              <a:rPr b="1" lang="ja" sz="1400">
                <a:solidFill>
                  <a:srgbClr val="17194F"/>
                </a:solidFill>
                <a:latin typeface="M PLUS 1p"/>
                <a:ea typeface="M PLUS 1p"/>
                <a:cs typeface="M PLUS 1p"/>
                <a:sym typeface="M PLUS 1p"/>
              </a:rPr>
              <a:t>万円</a:t>
            </a:r>
            <a:endParaRPr b="1" sz="1400">
              <a:solidFill>
                <a:srgbClr val="17194F"/>
              </a:solidFill>
              <a:latin typeface="M PLUS 1p"/>
              <a:ea typeface="M PLUS 1p"/>
              <a:cs typeface="M PLUS 1p"/>
              <a:sym typeface="M PLUS 1p"/>
            </a:endParaRPr>
          </a:p>
        </p:txBody>
      </p:sp>
      <p:sp>
        <p:nvSpPr>
          <p:cNvPr id="557" name="Google Shape;557;p39"/>
          <p:cNvSpPr/>
          <p:nvPr/>
        </p:nvSpPr>
        <p:spPr>
          <a:xfrm>
            <a:off x="12421500" y="1674800"/>
            <a:ext cx="4176000" cy="874200"/>
          </a:xfrm>
          <a:prstGeom prst="rect">
            <a:avLst/>
          </a:prstGeom>
          <a:solidFill>
            <a:srgbClr val="2E3956">
              <a:alpha val="70940"/>
            </a:srgbClr>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000">
                <a:solidFill>
                  <a:srgbClr val="FFFFFF"/>
                </a:solidFill>
                <a:latin typeface="M PLUS 1p"/>
                <a:ea typeface="M PLUS 1p"/>
                <a:cs typeface="M PLUS 1p"/>
                <a:sym typeface="M PLUS 1p"/>
              </a:rPr>
              <a:t>サポートオプション</a:t>
            </a:r>
            <a:endParaRPr b="1" sz="2000">
              <a:solidFill>
                <a:srgbClr val="FFFFFF"/>
              </a:solidFill>
              <a:latin typeface="M PLUS 1p"/>
              <a:ea typeface="M PLUS 1p"/>
              <a:cs typeface="M PLUS 1p"/>
              <a:sym typeface="M PLUS 1p"/>
            </a:endParaRPr>
          </a:p>
        </p:txBody>
      </p:sp>
      <p:sp>
        <p:nvSpPr>
          <p:cNvPr id="558" name="Google Shape;558;p39"/>
          <p:cNvSpPr/>
          <p:nvPr/>
        </p:nvSpPr>
        <p:spPr>
          <a:xfrm>
            <a:off x="12421500" y="2662622"/>
            <a:ext cx="4176000" cy="423600"/>
          </a:xfrm>
          <a:prstGeom prst="rect">
            <a:avLst/>
          </a:prstGeom>
          <a:solidFill>
            <a:srgbClr val="FFFFFF"/>
          </a:solidFill>
          <a:ln cap="flat" cmpd="sng" w="19050">
            <a:solidFill>
              <a:srgbClr val="C9DAF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400">
                <a:solidFill>
                  <a:srgbClr val="17194F"/>
                </a:solidFill>
                <a:latin typeface="M PLUS 1p"/>
                <a:ea typeface="M PLUS 1p"/>
                <a:cs typeface="M PLUS 1p"/>
                <a:sym typeface="M PLUS 1p"/>
              </a:rPr>
              <a:t>月額 </a:t>
            </a:r>
            <a:r>
              <a:rPr b="1" lang="ja" sz="2600">
                <a:solidFill>
                  <a:srgbClr val="17194F"/>
                </a:solidFill>
                <a:latin typeface="M PLUS 1p"/>
                <a:ea typeface="M PLUS 1p"/>
                <a:cs typeface="M PLUS 1p"/>
                <a:sym typeface="M PLUS 1p"/>
              </a:rPr>
              <a:t>5</a:t>
            </a:r>
            <a:r>
              <a:rPr b="1" lang="ja" sz="1400">
                <a:solidFill>
                  <a:srgbClr val="17194F"/>
                </a:solidFill>
                <a:latin typeface="M PLUS 1p"/>
                <a:ea typeface="M PLUS 1p"/>
                <a:cs typeface="M PLUS 1p"/>
                <a:sym typeface="M PLUS 1p"/>
              </a:rPr>
              <a:t>万円 / 税抜</a:t>
            </a:r>
            <a:endParaRPr b="1" sz="1600">
              <a:solidFill>
                <a:srgbClr val="17194F"/>
              </a:solidFill>
              <a:latin typeface="M PLUS 1p"/>
              <a:ea typeface="M PLUS 1p"/>
              <a:cs typeface="M PLUS 1p"/>
              <a:sym typeface="M PLUS 1p"/>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40"/>
          <p:cNvSpPr txBox="1"/>
          <p:nvPr>
            <p:ph type="title"/>
          </p:nvPr>
        </p:nvSpPr>
        <p:spPr>
          <a:xfrm>
            <a:off x="471000" y="127756"/>
            <a:ext cx="141396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オプション</a:t>
            </a:r>
            <a:endParaRPr/>
          </a:p>
        </p:txBody>
      </p:sp>
      <p:sp>
        <p:nvSpPr>
          <p:cNvPr id="564" name="Google Shape;564;p40"/>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graphicFrame>
        <p:nvGraphicFramePr>
          <p:cNvPr id="565" name="Google Shape;565;p40"/>
          <p:cNvGraphicFramePr/>
          <p:nvPr/>
        </p:nvGraphicFramePr>
        <p:xfrm>
          <a:off x="651809" y="1823710"/>
          <a:ext cx="3000000" cy="3000000"/>
        </p:xfrm>
        <a:graphic>
          <a:graphicData uri="http://schemas.openxmlformats.org/drawingml/2006/table">
            <a:tbl>
              <a:tblPr>
                <a:noFill/>
                <a:tableStyleId>{58DB9F2A-8E44-4CC8-93FF-76B92BB07A72}</a:tableStyleId>
              </a:tblPr>
              <a:tblGrid>
                <a:gridCol w="3551700"/>
                <a:gridCol w="2128800"/>
                <a:gridCol w="1584600"/>
                <a:gridCol w="962100"/>
              </a:tblGrid>
              <a:tr h="475500">
                <a:tc gridSpan="4">
                  <a:txBody>
                    <a:bodyPr/>
                    <a:lstStyle/>
                    <a:p>
                      <a:pPr indent="0" lvl="0" marL="0" rtl="0" algn="l">
                        <a:spcBef>
                          <a:spcPts val="0"/>
                        </a:spcBef>
                        <a:spcAft>
                          <a:spcPts val="0"/>
                        </a:spcAft>
                        <a:buNone/>
                      </a:pPr>
                      <a:r>
                        <a:rPr b="1" lang="ja" sz="1600">
                          <a:solidFill>
                            <a:srgbClr val="FFFFFF"/>
                          </a:solidFill>
                          <a:latin typeface="M PLUS 1p"/>
                          <a:ea typeface="M PLUS 1p"/>
                          <a:cs typeface="M PLUS 1p"/>
                          <a:sym typeface="M PLUS 1p"/>
                        </a:rPr>
                        <a:t>機能オプション</a:t>
                      </a:r>
                      <a:endParaRPr b="1" sz="1600">
                        <a:solidFill>
                          <a:srgbClr val="FFFFFF"/>
                        </a:solidFill>
                        <a:latin typeface="M PLUS 1p"/>
                        <a:ea typeface="M PLUS 1p"/>
                        <a:cs typeface="M PLUS 1p"/>
                        <a:sym typeface="M PLUS 1p"/>
                      </a:endParaRPr>
                    </a:p>
                  </a:txBody>
                  <a:tcPr marT="182850" marB="182850" marR="182850" marL="396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solidFill>
                      <a:srgbClr val="2C3853">
                        <a:alpha val="77830"/>
                      </a:srgbClr>
                    </a:solidFill>
                  </a:tcPr>
                </a:tc>
                <a:tc hMerge="1"/>
                <a:tc hMerge="1"/>
                <a:tc hMerge="1"/>
              </a:tr>
              <a:tr h="579050">
                <a:tc>
                  <a:txBody>
                    <a:bodyPr/>
                    <a:lstStyle/>
                    <a:p>
                      <a:pPr indent="0" lvl="0" marL="0" rtl="0" algn="l">
                        <a:spcBef>
                          <a:spcPts val="0"/>
                        </a:spcBef>
                        <a:spcAft>
                          <a:spcPts val="0"/>
                        </a:spcAft>
                        <a:buClr>
                          <a:srgbClr val="000000"/>
                        </a:buClr>
                        <a:buSzPts val="2200"/>
                        <a:buFont typeface="Arial"/>
                        <a:buNone/>
                      </a:pPr>
                      <a:r>
                        <a:rPr b="1" lang="ja" sz="1600">
                          <a:solidFill>
                            <a:srgbClr val="1B224C"/>
                          </a:solidFill>
                          <a:latin typeface="M PLUS 1p"/>
                          <a:ea typeface="M PLUS 1p"/>
                          <a:cs typeface="M PLUS 1p"/>
                          <a:sym typeface="M PLUS 1p"/>
                        </a:rPr>
                        <a:t>リード</a:t>
                      </a:r>
                      <a:r>
                        <a:rPr b="1" lang="ja" sz="1600">
                          <a:solidFill>
                            <a:srgbClr val="1B224C"/>
                          </a:solidFill>
                          <a:latin typeface="M PLUS 1p"/>
                          <a:ea typeface="M PLUS 1p"/>
                          <a:cs typeface="M PLUS 1p"/>
                          <a:sym typeface="M PLUS 1p"/>
                        </a:rPr>
                        <a:t>数</a:t>
                      </a:r>
                      <a:endParaRPr b="1" sz="1200">
                        <a:solidFill>
                          <a:srgbClr val="1B224C"/>
                        </a:solidFill>
                        <a:latin typeface="M PLUS 1p"/>
                        <a:ea typeface="M PLUS 1p"/>
                        <a:cs typeface="M PLUS 1p"/>
                        <a:sym typeface="M PLUS 1p"/>
                      </a:endParaRPr>
                    </a:p>
                  </a:txBody>
                  <a:tcPr marT="182850" marB="182850" marR="182850" marL="396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1B224C"/>
                          </a:solidFill>
                          <a:latin typeface="M PLUS 1p"/>
                          <a:ea typeface="M PLUS 1p"/>
                          <a:cs typeface="M PLUS 1p"/>
                          <a:sym typeface="M PLUS 1p"/>
                        </a:rPr>
                        <a:t>+1000件</a:t>
                      </a:r>
                      <a:endParaRPr b="1" sz="1600">
                        <a:solidFill>
                          <a:srgbClr val="1B224C"/>
                        </a:solidFill>
                        <a:latin typeface="M PLUS 1p"/>
                        <a:ea typeface="M PLUS 1p"/>
                        <a:cs typeface="M PLUS 1p"/>
                        <a:sym typeface="M PLUS 1p"/>
                      </a:endParaRPr>
                    </a:p>
                  </a:txBody>
                  <a:tcPr marT="182850" marB="182850" marR="182850" marL="180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1B224C"/>
                          </a:solidFill>
                          <a:latin typeface="M PLUS 1p"/>
                          <a:ea typeface="M PLUS 1p"/>
                          <a:cs typeface="M PLUS 1p"/>
                          <a:sym typeface="M PLUS 1p"/>
                        </a:rPr>
                        <a:t>1,000円</a:t>
                      </a:r>
                      <a:endParaRPr b="1" sz="1600">
                        <a:solidFill>
                          <a:srgbClr val="1B224C"/>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1B224C"/>
                          </a:solidFill>
                          <a:latin typeface="M PLUS 1p"/>
                          <a:ea typeface="M PLUS 1p"/>
                          <a:cs typeface="M PLUS 1p"/>
                          <a:sym typeface="M PLUS 1p"/>
                        </a:rPr>
                        <a:t>月額</a:t>
                      </a:r>
                      <a:endParaRPr b="1" sz="1600">
                        <a:solidFill>
                          <a:srgbClr val="1B224C"/>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r>
              <a:tr h="579050">
                <a:tc>
                  <a:txBody>
                    <a:bodyPr/>
                    <a:lstStyle/>
                    <a:p>
                      <a:pPr indent="0" lvl="0" marL="0" rtl="0" algn="l">
                        <a:spcBef>
                          <a:spcPts val="0"/>
                        </a:spcBef>
                        <a:spcAft>
                          <a:spcPts val="0"/>
                        </a:spcAft>
                        <a:buClr>
                          <a:srgbClr val="000000"/>
                        </a:buClr>
                        <a:buSzPts val="2200"/>
                        <a:buFont typeface="Arial"/>
                        <a:buNone/>
                      </a:pPr>
                      <a:r>
                        <a:rPr b="1" lang="ja" sz="1600">
                          <a:solidFill>
                            <a:srgbClr val="1B224C"/>
                          </a:solidFill>
                          <a:latin typeface="M PLUS 1p"/>
                          <a:ea typeface="M PLUS 1p"/>
                          <a:cs typeface="M PLUS 1p"/>
                          <a:sym typeface="M PLUS 1p"/>
                        </a:rPr>
                        <a:t>リード</a:t>
                      </a:r>
                      <a:r>
                        <a:rPr b="1" lang="ja" sz="1600">
                          <a:solidFill>
                            <a:srgbClr val="1B224C"/>
                          </a:solidFill>
                          <a:latin typeface="M PLUS 1p"/>
                          <a:ea typeface="M PLUS 1p"/>
                          <a:cs typeface="M PLUS 1p"/>
                          <a:sym typeface="M PLUS 1p"/>
                        </a:rPr>
                        <a:t>数</a:t>
                      </a:r>
                      <a:endParaRPr b="1" sz="1200">
                        <a:solidFill>
                          <a:srgbClr val="1B224C"/>
                        </a:solidFill>
                        <a:latin typeface="M PLUS 1p"/>
                        <a:ea typeface="M PLUS 1p"/>
                        <a:cs typeface="M PLUS 1p"/>
                        <a:sym typeface="M PLUS 1p"/>
                      </a:endParaRPr>
                    </a:p>
                  </a:txBody>
                  <a:tcPr marT="182850" marB="182850" marR="182850" marL="396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1B224C"/>
                          </a:solidFill>
                          <a:latin typeface="M PLUS 1p"/>
                          <a:ea typeface="M PLUS 1p"/>
                          <a:cs typeface="M PLUS 1p"/>
                          <a:sym typeface="M PLUS 1p"/>
                        </a:rPr>
                        <a:t>+10,000件</a:t>
                      </a:r>
                      <a:endParaRPr b="1" sz="1600">
                        <a:solidFill>
                          <a:srgbClr val="1B224C"/>
                        </a:solidFill>
                        <a:latin typeface="M PLUS 1p"/>
                        <a:ea typeface="M PLUS 1p"/>
                        <a:cs typeface="M PLUS 1p"/>
                        <a:sym typeface="M PLUS 1p"/>
                      </a:endParaRPr>
                    </a:p>
                  </a:txBody>
                  <a:tcPr marT="182850" marB="182850" marR="182850" marL="180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1B224C"/>
                          </a:solidFill>
                          <a:latin typeface="M PLUS 1p"/>
                          <a:ea typeface="M PLUS 1p"/>
                          <a:cs typeface="M PLUS 1p"/>
                          <a:sym typeface="M PLUS 1p"/>
                        </a:rPr>
                        <a:t>3,000円</a:t>
                      </a:r>
                      <a:endParaRPr b="1" sz="1600">
                        <a:solidFill>
                          <a:srgbClr val="1B224C"/>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1B224C"/>
                          </a:solidFill>
                          <a:latin typeface="M PLUS 1p"/>
                          <a:ea typeface="M PLUS 1p"/>
                          <a:cs typeface="M PLUS 1p"/>
                          <a:sym typeface="M PLUS 1p"/>
                        </a:rPr>
                        <a:t>月額</a:t>
                      </a:r>
                      <a:endParaRPr b="1" sz="1600">
                        <a:solidFill>
                          <a:srgbClr val="1B224C"/>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r>
              <a:tr h="579050">
                <a:tc>
                  <a:txBody>
                    <a:bodyPr/>
                    <a:lstStyle/>
                    <a:p>
                      <a:pPr indent="0" lvl="0" marL="0" rtl="0" algn="l">
                        <a:spcBef>
                          <a:spcPts val="0"/>
                        </a:spcBef>
                        <a:spcAft>
                          <a:spcPts val="0"/>
                        </a:spcAft>
                        <a:buNone/>
                      </a:pPr>
                      <a:r>
                        <a:rPr b="1" lang="ja" sz="1600">
                          <a:solidFill>
                            <a:srgbClr val="1B224C"/>
                          </a:solidFill>
                          <a:latin typeface="M PLUS 1p"/>
                          <a:ea typeface="M PLUS 1p"/>
                          <a:cs typeface="M PLUS 1p"/>
                          <a:sym typeface="M PLUS 1p"/>
                        </a:rPr>
                        <a:t>SEO順位キーワード数 ※1 </a:t>
                      </a:r>
                      <a:endParaRPr b="1" sz="1600">
                        <a:solidFill>
                          <a:srgbClr val="1B224C"/>
                        </a:solidFill>
                        <a:highlight>
                          <a:srgbClr val="FFF2CC"/>
                        </a:highlight>
                        <a:latin typeface="M PLUS 1p"/>
                        <a:ea typeface="M PLUS 1p"/>
                        <a:cs typeface="M PLUS 1p"/>
                        <a:sym typeface="M PLUS 1p"/>
                      </a:endParaRPr>
                    </a:p>
                  </a:txBody>
                  <a:tcPr marT="182850" marB="182850" marR="182850" marL="396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None/>
                      </a:pPr>
                      <a:r>
                        <a:rPr b="1" lang="ja" sz="1600">
                          <a:solidFill>
                            <a:srgbClr val="1B224C"/>
                          </a:solidFill>
                          <a:latin typeface="M PLUS 1p"/>
                          <a:ea typeface="M PLUS 1p"/>
                          <a:cs typeface="M PLUS 1p"/>
                          <a:sym typeface="M PLUS 1p"/>
                        </a:rPr>
                        <a:t>2</a:t>
                      </a:r>
                      <a:r>
                        <a:rPr b="1" lang="ja" sz="1600">
                          <a:solidFill>
                            <a:srgbClr val="1B224C"/>
                          </a:solidFill>
                          <a:latin typeface="M PLUS 1p"/>
                          <a:ea typeface="M PLUS 1p"/>
                          <a:cs typeface="M PLUS 1p"/>
                          <a:sym typeface="M PLUS 1p"/>
                        </a:rPr>
                        <a:t>0キーワード単位</a:t>
                      </a:r>
                      <a:endParaRPr b="1" sz="1600">
                        <a:solidFill>
                          <a:srgbClr val="1B224C"/>
                        </a:solidFill>
                        <a:highlight>
                          <a:srgbClr val="FFF2CC"/>
                        </a:highlight>
                        <a:latin typeface="M PLUS 1p"/>
                        <a:ea typeface="M PLUS 1p"/>
                        <a:cs typeface="M PLUS 1p"/>
                        <a:sym typeface="M PLUS 1p"/>
                      </a:endParaRPr>
                    </a:p>
                  </a:txBody>
                  <a:tcPr marT="182850" marB="182850" marR="182850" marL="180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1B224C"/>
                          </a:solidFill>
                          <a:latin typeface="M PLUS 1p"/>
                          <a:ea typeface="M PLUS 1p"/>
                          <a:cs typeface="M PLUS 1p"/>
                          <a:sym typeface="M PLUS 1p"/>
                        </a:rPr>
                        <a:t>6,000円</a:t>
                      </a:r>
                      <a:endParaRPr b="1" sz="1600">
                        <a:solidFill>
                          <a:srgbClr val="1B224C"/>
                        </a:solidFill>
                        <a:highlight>
                          <a:srgbClr val="FFF2CC"/>
                        </a:highlight>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1B224C"/>
                          </a:solidFill>
                          <a:latin typeface="M PLUS 1p"/>
                          <a:ea typeface="M PLUS 1p"/>
                          <a:cs typeface="M PLUS 1p"/>
                          <a:sym typeface="M PLUS 1p"/>
                        </a:rPr>
                        <a:t>月額</a:t>
                      </a:r>
                      <a:endParaRPr b="1" sz="1600">
                        <a:solidFill>
                          <a:srgbClr val="1B224C"/>
                        </a:solidFill>
                        <a:highlight>
                          <a:srgbClr val="FFF2CC"/>
                        </a:highlight>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r>
              <a:tr h="579050">
                <a:tc>
                  <a:txBody>
                    <a:bodyPr/>
                    <a:lstStyle/>
                    <a:p>
                      <a:pPr indent="0" lvl="0" marL="0" rtl="0" algn="l">
                        <a:spcBef>
                          <a:spcPts val="0"/>
                        </a:spcBef>
                        <a:spcAft>
                          <a:spcPts val="0"/>
                        </a:spcAft>
                        <a:buNone/>
                      </a:pPr>
                      <a:r>
                        <a:rPr b="1" lang="ja" sz="1600">
                          <a:solidFill>
                            <a:srgbClr val="1B224C"/>
                          </a:solidFill>
                          <a:latin typeface="M PLUS 1p"/>
                          <a:ea typeface="M PLUS 1p"/>
                          <a:cs typeface="M PLUS 1p"/>
                          <a:sym typeface="M PLUS 1p"/>
                        </a:rPr>
                        <a:t>ページ追加</a:t>
                      </a:r>
                      <a:endParaRPr b="1" sz="1600">
                        <a:solidFill>
                          <a:srgbClr val="1B224C"/>
                        </a:solidFill>
                        <a:latin typeface="M PLUS 1p"/>
                        <a:ea typeface="M PLUS 1p"/>
                        <a:cs typeface="M PLUS 1p"/>
                        <a:sym typeface="M PLUS 1p"/>
                      </a:endParaRPr>
                    </a:p>
                  </a:txBody>
                  <a:tcPr marT="182850" marB="182850" marR="182850" marL="396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None/>
                      </a:pPr>
                      <a:r>
                        <a:rPr b="1" lang="ja" sz="1600">
                          <a:solidFill>
                            <a:srgbClr val="1B224C"/>
                          </a:solidFill>
                          <a:latin typeface="M PLUS 1p"/>
                          <a:ea typeface="M PLUS 1p"/>
                          <a:cs typeface="M PLUS 1p"/>
                          <a:sym typeface="M PLUS 1p"/>
                        </a:rPr>
                        <a:t>1</a:t>
                      </a:r>
                      <a:r>
                        <a:rPr b="1" lang="ja" sz="1600">
                          <a:solidFill>
                            <a:srgbClr val="1B224C"/>
                          </a:solidFill>
                          <a:latin typeface="M PLUS 1p"/>
                          <a:ea typeface="M PLUS 1p"/>
                          <a:cs typeface="M PLUS 1p"/>
                          <a:sym typeface="M PLUS 1p"/>
                        </a:rPr>
                        <a:t>0</a:t>
                      </a:r>
                      <a:r>
                        <a:rPr b="1" lang="ja" sz="1600">
                          <a:solidFill>
                            <a:srgbClr val="1B224C"/>
                          </a:solidFill>
                          <a:latin typeface="M PLUS 1p"/>
                          <a:ea typeface="M PLUS 1p"/>
                          <a:cs typeface="M PLUS 1p"/>
                          <a:sym typeface="M PLUS 1p"/>
                        </a:rPr>
                        <a:t>ページ</a:t>
                      </a:r>
                      <a:endParaRPr b="1" sz="1600">
                        <a:solidFill>
                          <a:srgbClr val="1B224C"/>
                        </a:solidFill>
                        <a:latin typeface="M PLUS 1p"/>
                        <a:ea typeface="M PLUS 1p"/>
                        <a:cs typeface="M PLUS 1p"/>
                        <a:sym typeface="M PLUS 1p"/>
                      </a:endParaRPr>
                    </a:p>
                  </a:txBody>
                  <a:tcPr marT="182850" marB="182850" marR="182850" marL="180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1B224C"/>
                          </a:solidFill>
                          <a:latin typeface="M PLUS 1p"/>
                          <a:ea typeface="M PLUS 1p"/>
                          <a:cs typeface="M PLUS 1p"/>
                          <a:sym typeface="M PLUS 1p"/>
                        </a:rPr>
                        <a:t>10,000円</a:t>
                      </a:r>
                      <a:endParaRPr b="1" sz="1600">
                        <a:solidFill>
                          <a:srgbClr val="1B224C"/>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1B224C"/>
                          </a:solidFill>
                          <a:latin typeface="M PLUS 1p"/>
                          <a:ea typeface="M PLUS 1p"/>
                          <a:cs typeface="M PLUS 1p"/>
                          <a:sym typeface="M PLUS 1p"/>
                        </a:rPr>
                        <a:t>月額</a:t>
                      </a:r>
                      <a:endParaRPr b="1" sz="1600">
                        <a:solidFill>
                          <a:srgbClr val="1B224C"/>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r>
              <a:tr h="579050">
                <a:tc>
                  <a:txBody>
                    <a:bodyPr/>
                    <a:lstStyle/>
                    <a:p>
                      <a:pPr indent="0" lvl="0" marL="0" rtl="0" algn="l">
                        <a:spcBef>
                          <a:spcPts val="0"/>
                        </a:spcBef>
                        <a:spcAft>
                          <a:spcPts val="0"/>
                        </a:spcAft>
                        <a:buNone/>
                      </a:pPr>
                      <a:r>
                        <a:rPr b="1" lang="ja" sz="1600">
                          <a:solidFill>
                            <a:srgbClr val="1B224C"/>
                          </a:solidFill>
                          <a:latin typeface="M PLUS 1p"/>
                          <a:ea typeface="M PLUS 1p"/>
                          <a:cs typeface="M PLUS 1p"/>
                          <a:sym typeface="M PLUS 1p"/>
                        </a:rPr>
                        <a:t>フォーム追加</a:t>
                      </a:r>
                      <a:endParaRPr b="1" sz="1600">
                        <a:solidFill>
                          <a:srgbClr val="1B224C"/>
                        </a:solidFill>
                        <a:latin typeface="M PLUS 1p"/>
                        <a:ea typeface="M PLUS 1p"/>
                        <a:cs typeface="M PLUS 1p"/>
                        <a:sym typeface="M PLUS 1p"/>
                      </a:endParaRPr>
                    </a:p>
                  </a:txBody>
                  <a:tcPr marT="182850" marB="182850" marR="182850" marL="396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None/>
                      </a:pPr>
                      <a:r>
                        <a:rPr b="1" lang="ja" sz="1600">
                          <a:solidFill>
                            <a:srgbClr val="1B224C"/>
                          </a:solidFill>
                          <a:latin typeface="M PLUS 1p"/>
                          <a:ea typeface="M PLUS 1p"/>
                          <a:cs typeface="M PLUS 1p"/>
                          <a:sym typeface="M PLUS 1p"/>
                        </a:rPr>
                        <a:t>10フォーム</a:t>
                      </a:r>
                      <a:endParaRPr b="1" sz="1600">
                        <a:solidFill>
                          <a:srgbClr val="1B224C"/>
                        </a:solidFill>
                        <a:latin typeface="M PLUS 1p"/>
                        <a:ea typeface="M PLUS 1p"/>
                        <a:cs typeface="M PLUS 1p"/>
                        <a:sym typeface="M PLUS 1p"/>
                      </a:endParaRPr>
                    </a:p>
                  </a:txBody>
                  <a:tcPr marT="182850" marB="182850" marR="182850" marL="180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None/>
                      </a:pPr>
                      <a:r>
                        <a:rPr b="1" lang="ja" sz="1600">
                          <a:solidFill>
                            <a:srgbClr val="1B224C"/>
                          </a:solidFill>
                          <a:latin typeface="M PLUS 1p"/>
                          <a:ea typeface="M PLUS 1p"/>
                          <a:cs typeface="M PLUS 1p"/>
                          <a:sym typeface="M PLUS 1p"/>
                        </a:rPr>
                        <a:t>10,000円</a:t>
                      </a:r>
                      <a:endParaRPr b="1" sz="1600">
                        <a:solidFill>
                          <a:srgbClr val="1B224C"/>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None/>
                      </a:pPr>
                      <a:r>
                        <a:rPr b="1" lang="ja" sz="1600">
                          <a:solidFill>
                            <a:srgbClr val="1B224C"/>
                          </a:solidFill>
                          <a:latin typeface="M PLUS 1p"/>
                          <a:ea typeface="M PLUS 1p"/>
                          <a:cs typeface="M PLUS 1p"/>
                          <a:sym typeface="M PLUS 1p"/>
                        </a:rPr>
                        <a:t>月額</a:t>
                      </a:r>
                      <a:endParaRPr b="1" sz="1600">
                        <a:solidFill>
                          <a:srgbClr val="1B224C"/>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r>
              <a:tr h="579050">
                <a:tc>
                  <a:txBody>
                    <a:bodyPr/>
                    <a:lstStyle/>
                    <a:p>
                      <a:pPr indent="0" lvl="0" marL="0" rtl="0" algn="l">
                        <a:spcBef>
                          <a:spcPts val="0"/>
                        </a:spcBef>
                        <a:spcAft>
                          <a:spcPts val="0"/>
                        </a:spcAft>
                        <a:buNone/>
                      </a:pPr>
                      <a:r>
                        <a:rPr b="1" lang="ja" sz="1600">
                          <a:solidFill>
                            <a:srgbClr val="1B224C"/>
                          </a:solidFill>
                          <a:latin typeface="M PLUS 1p"/>
                          <a:ea typeface="M PLUS 1p"/>
                          <a:cs typeface="M PLUS 1p"/>
                          <a:sym typeface="M PLUS 1p"/>
                        </a:rPr>
                        <a:t>ブログ機能</a:t>
                      </a:r>
                      <a:endParaRPr b="1" sz="1600">
                        <a:solidFill>
                          <a:srgbClr val="1B224C"/>
                        </a:solidFill>
                        <a:latin typeface="M PLUS 1p"/>
                        <a:ea typeface="M PLUS 1p"/>
                        <a:cs typeface="M PLUS 1p"/>
                        <a:sym typeface="M PLUS 1p"/>
                      </a:endParaRPr>
                    </a:p>
                  </a:txBody>
                  <a:tcPr marT="182850" marB="182850" marR="182850" marL="396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None/>
                      </a:pPr>
                      <a:r>
                        <a:rPr b="1" lang="ja" sz="1600">
                          <a:solidFill>
                            <a:srgbClr val="1B224C"/>
                          </a:solidFill>
                          <a:latin typeface="M PLUS 1p"/>
                          <a:ea typeface="M PLUS 1p"/>
                          <a:cs typeface="M PLUS 1p"/>
                          <a:sym typeface="M PLUS 1p"/>
                        </a:rPr>
                        <a:t>-</a:t>
                      </a:r>
                      <a:endParaRPr b="1" sz="1600">
                        <a:solidFill>
                          <a:srgbClr val="1B224C"/>
                        </a:solidFill>
                        <a:latin typeface="M PLUS 1p"/>
                        <a:ea typeface="M PLUS 1p"/>
                        <a:cs typeface="M PLUS 1p"/>
                        <a:sym typeface="M PLUS 1p"/>
                      </a:endParaRPr>
                    </a:p>
                  </a:txBody>
                  <a:tcPr marT="182850" marB="182850" marR="182850" marL="180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None/>
                      </a:pPr>
                      <a:r>
                        <a:rPr b="1" lang="ja" sz="1600">
                          <a:solidFill>
                            <a:srgbClr val="1B224C"/>
                          </a:solidFill>
                          <a:latin typeface="M PLUS 1p"/>
                          <a:ea typeface="M PLUS 1p"/>
                          <a:cs typeface="M PLUS 1p"/>
                          <a:sym typeface="M PLUS 1p"/>
                        </a:rPr>
                        <a:t>30,000円</a:t>
                      </a:r>
                      <a:endParaRPr b="1" sz="1600">
                        <a:solidFill>
                          <a:srgbClr val="1B224C"/>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None/>
                      </a:pPr>
                      <a:r>
                        <a:rPr b="1" lang="ja" sz="1600">
                          <a:solidFill>
                            <a:srgbClr val="1B224C"/>
                          </a:solidFill>
                          <a:latin typeface="M PLUS 1p"/>
                          <a:ea typeface="M PLUS 1p"/>
                          <a:cs typeface="M PLUS 1p"/>
                          <a:sym typeface="M PLUS 1p"/>
                        </a:rPr>
                        <a:t>月額</a:t>
                      </a:r>
                      <a:endParaRPr b="1" sz="1600">
                        <a:solidFill>
                          <a:srgbClr val="1B224C"/>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r>
              <a:tr h="579050">
                <a:tc>
                  <a:txBody>
                    <a:bodyPr/>
                    <a:lstStyle/>
                    <a:p>
                      <a:pPr indent="0" lvl="0" marL="0" rtl="0" algn="l">
                        <a:spcBef>
                          <a:spcPts val="0"/>
                        </a:spcBef>
                        <a:spcAft>
                          <a:spcPts val="0"/>
                        </a:spcAft>
                        <a:buNone/>
                      </a:pPr>
                      <a:r>
                        <a:rPr b="1" lang="ja" sz="1600">
                          <a:solidFill>
                            <a:srgbClr val="1B224C"/>
                          </a:solidFill>
                          <a:latin typeface="M PLUS 1p"/>
                          <a:ea typeface="M PLUS 1p"/>
                          <a:cs typeface="M PLUS 1p"/>
                          <a:sym typeface="M PLUS 1p"/>
                        </a:rPr>
                        <a:t>共通ナビ / 共通エリア</a:t>
                      </a:r>
                      <a:endParaRPr b="1" sz="1600">
                        <a:solidFill>
                          <a:srgbClr val="1B224C"/>
                        </a:solidFill>
                        <a:latin typeface="M PLUS 1p"/>
                        <a:ea typeface="M PLUS 1p"/>
                        <a:cs typeface="M PLUS 1p"/>
                        <a:sym typeface="M PLUS 1p"/>
                      </a:endParaRPr>
                    </a:p>
                  </a:txBody>
                  <a:tcPr marT="182850" marB="182850" marR="182850" marL="396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None/>
                      </a:pPr>
                      <a:r>
                        <a:rPr b="1" lang="ja" sz="1600">
                          <a:solidFill>
                            <a:srgbClr val="1B224C"/>
                          </a:solidFill>
                          <a:latin typeface="M PLUS 1p"/>
                          <a:ea typeface="M PLUS 1p"/>
                          <a:cs typeface="M PLUS 1p"/>
                          <a:sym typeface="M PLUS 1p"/>
                        </a:rPr>
                        <a:t>-</a:t>
                      </a:r>
                      <a:endParaRPr b="1" sz="1600">
                        <a:solidFill>
                          <a:srgbClr val="1B224C"/>
                        </a:solidFill>
                        <a:latin typeface="M PLUS 1p"/>
                        <a:ea typeface="M PLUS 1p"/>
                        <a:cs typeface="M PLUS 1p"/>
                        <a:sym typeface="M PLUS 1p"/>
                      </a:endParaRPr>
                    </a:p>
                  </a:txBody>
                  <a:tcPr marT="182850" marB="182850" marR="182850" marL="180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None/>
                      </a:pPr>
                      <a:r>
                        <a:rPr b="1" lang="ja" sz="1600">
                          <a:solidFill>
                            <a:srgbClr val="1B224C"/>
                          </a:solidFill>
                          <a:latin typeface="M PLUS 1p"/>
                          <a:ea typeface="M PLUS 1p"/>
                          <a:cs typeface="M PLUS 1p"/>
                          <a:sym typeface="M PLUS 1p"/>
                        </a:rPr>
                        <a:t>プランアップのみ</a:t>
                      </a:r>
                      <a:endParaRPr b="1" sz="1600">
                        <a:solidFill>
                          <a:srgbClr val="1B224C"/>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None/>
                      </a:pPr>
                      <a:r>
                        <a:rPr b="1" lang="ja" sz="1600">
                          <a:solidFill>
                            <a:srgbClr val="1B224C"/>
                          </a:solidFill>
                          <a:latin typeface="M PLUS 1p"/>
                          <a:ea typeface="M PLUS 1p"/>
                          <a:cs typeface="M PLUS 1p"/>
                          <a:sym typeface="M PLUS 1p"/>
                        </a:rPr>
                        <a:t>月額</a:t>
                      </a:r>
                      <a:endParaRPr b="1" sz="1600">
                        <a:solidFill>
                          <a:srgbClr val="1B224C"/>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r>
              <a:tr h="579050">
                <a:tc>
                  <a:txBody>
                    <a:bodyPr/>
                    <a:lstStyle/>
                    <a:p>
                      <a:pPr indent="0" lvl="0" marL="0" rtl="0" algn="l">
                        <a:spcBef>
                          <a:spcPts val="0"/>
                        </a:spcBef>
                        <a:spcAft>
                          <a:spcPts val="0"/>
                        </a:spcAft>
                        <a:buNone/>
                      </a:pPr>
                      <a:r>
                        <a:rPr b="1" lang="ja" sz="1600">
                          <a:solidFill>
                            <a:srgbClr val="2C3853"/>
                          </a:solidFill>
                          <a:latin typeface="M PLUS 1p"/>
                          <a:ea typeface="M PLUS 1p"/>
                          <a:cs typeface="M PLUS 1p"/>
                          <a:sym typeface="M PLUS 1p"/>
                        </a:rPr>
                        <a:t>多言語対応（Wovn連携）</a:t>
                      </a:r>
                      <a:endParaRPr b="1" sz="1600">
                        <a:solidFill>
                          <a:srgbClr val="2C3853"/>
                        </a:solidFill>
                        <a:latin typeface="M PLUS 1p"/>
                        <a:ea typeface="M PLUS 1p"/>
                        <a:cs typeface="M PLUS 1p"/>
                        <a:sym typeface="M PLUS 1p"/>
                      </a:endParaRPr>
                    </a:p>
                  </a:txBody>
                  <a:tcPr marT="182850" marB="182850" marR="182850" marL="396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2C3853"/>
                          </a:solidFill>
                          <a:latin typeface="M PLUS 1p"/>
                          <a:ea typeface="M PLUS 1p"/>
                          <a:cs typeface="M PLUS 1p"/>
                          <a:sym typeface="M PLUS 1p"/>
                        </a:rPr>
                        <a:t>お問合せください</a:t>
                      </a:r>
                      <a:endParaRPr b="1" sz="1600">
                        <a:solidFill>
                          <a:srgbClr val="2C3853"/>
                        </a:solidFill>
                        <a:latin typeface="M PLUS 1p"/>
                        <a:ea typeface="M PLUS 1p"/>
                        <a:cs typeface="M PLUS 1p"/>
                        <a:sym typeface="M PLUS 1p"/>
                      </a:endParaRPr>
                    </a:p>
                  </a:txBody>
                  <a:tcPr marT="182850" marB="182850" marR="182850" marL="180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2C3853"/>
                          </a:solidFill>
                          <a:latin typeface="M PLUS 1p"/>
                          <a:ea typeface="M PLUS 1p"/>
                          <a:cs typeface="M PLUS 1p"/>
                          <a:sym typeface="M PLUS 1p"/>
                        </a:rPr>
                        <a:t>120,000円</a:t>
                      </a:r>
                      <a:endParaRPr b="1" sz="1600">
                        <a:solidFill>
                          <a:srgbClr val="2C3853"/>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2C3853"/>
                          </a:solidFill>
                          <a:latin typeface="M PLUS 1p"/>
                          <a:ea typeface="M PLUS 1p"/>
                          <a:cs typeface="M PLUS 1p"/>
                          <a:sym typeface="M PLUS 1p"/>
                        </a:rPr>
                        <a:t>月額</a:t>
                      </a:r>
                      <a:endParaRPr b="1" sz="1600">
                        <a:solidFill>
                          <a:srgbClr val="2C3853"/>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r>
              <a:tr h="579050">
                <a:tc>
                  <a:txBody>
                    <a:bodyPr/>
                    <a:lstStyle/>
                    <a:p>
                      <a:pPr indent="0" lvl="0" marL="0" rtl="0" algn="l">
                        <a:spcBef>
                          <a:spcPts val="0"/>
                        </a:spcBef>
                        <a:spcAft>
                          <a:spcPts val="0"/>
                        </a:spcAft>
                        <a:buNone/>
                      </a:pPr>
                      <a:r>
                        <a:rPr b="1" lang="ja" sz="1600">
                          <a:solidFill>
                            <a:srgbClr val="2C3853"/>
                          </a:solidFill>
                          <a:latin typeface="M PLUS 1p"/>
                          <a:ea typeface="M PLUS 1p"/>
                          <a:cs typeface="M PLUS 1p"/>
                          <a:sym typeface="M PLUS 1p"/>
                        </a:rPr>
                        <a:t>ヒートマップ（SiTest連携）</a:t>
                      </a:r>
                      <a:endParaRPr b="1" sz="1600">
                        <a:solidFill>
                          <a:srgbClr val="2C3853"/>
                        </a:solidFill>
                        <a:latin typeface="M PLUS 1p"/>
                        <a:ea typeface="M PLUS 1p"/>
                        <a:cs typeface="M PLUS 1p"/>
                        <a:sym typeface="M PLUS 1p"/>
                      </a:endParaRPr>
                    </a:p>
                  </a:txBody>
                  <a:tcPr marT="182850" marB="182850" marR="182850" marL="396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2C3853"/>
                          </a:solidFill>
                          <a:latin typeface="M PLUS 1p"/>
                          <a:ea typeface="M PLUS 1p"/>
                          <a:cs typeface="M PLUS 1p"/>
                          <a:sym typeface="M PLUS 1p"/>
                        </a:rPr>
                        <a:t>お問合せください</a:t>
                      </a:r>
                      <a:endParaRPr b="1" sz="1600">
                        <a:solidFill>
                          <a:srgbClr val="2C3853"/>
                        </a:solidFill>
                        <a:latin typeface="M PLUS 1p"/>
                        <a:ea typeface="M PLUS 1p"/>
                        <a:cs typeface="M PLUS 1p"/>
                        <a:sym typeface="M PLUS 1p"/>
                      </a:endParaRPr>
                    </a:p>
                  </a:txBody>
                  <a:tcPr marT="182850" marB="182850" marR="182850" marL="180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2C3853"/>
                          </a:solidFill>
                          <a:latin typeface="M PLUS 1p"/>
                          <a:ea typeface="M PLUS 1p"/>
                          <a:cs typeface="M PLUS 1p"/>
                          <a:sym typeface="M PLUS 1p"/>
                        </a:rPr>
                        <a:t>8,500円〜</a:t>
                      </a:r>
                      <a:endParaRPr b="1" sz="1200">
                        <a:solidFill>
                          <a:srgbClr val="2C3853"/>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2C3853"/>
                          </a:solidFill>
                          <a:latin typeface="M PLUS 1p"/>
                          <a:ea typeface="M PLUS 1p"/>
                          <a:cs typeface="M PLUS 1p"/>
                          <a:sym typeface="M PLUS 1p"/>
                        </a:rPr>
                        <a:t>月額</a:t>
                      </a:r>
                      <a:endParaRPr b="1" sz="1600">
                        <a:solidFill>
                          <a:srgbClr val="2C3853"/>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r>
              <a:tr h="579050">
                <a:tc>
                  <a:txBody>
                    <a:bodyPr/>
                    <a:lstStyle/>
                    <a:p>
                      <a:pPr indent="0" lvl="0" marL="0" rtl="0" algn="l">
                        <a:spcBef>
                          <a:spcPts val="0"/>
                        </a:spcBef>
                        <a:spcAft>
                          <a:spcPts val="0"/>
                        </a:spcAft>
                        <a:buNone/>
                      </a:pPr>
                      <a:r>
                        <a:rPr b="1" lang="ja" sz="1600">
                          <a:solidFill>
                            <a:srgbClr val="2C3853"/>
                          </a:solidFill>
                          <a:latin typeface="M PLUS 1p"/>
                          <a:ea typeface="M PLUS 1p"/>
                          <a:cs typeface="M PLUS 1p"/>
                          <a:sym typeface="M PLUS 1p"/>
                        </a:rPr>
                        <a:t>管理画面の操作ログ提供</a:t>
                      </a:r>
                      <a:endParaRPr b="1" sz="1600">
                        <a:solidFill>
                          <a:srgbClr val="2C3853"/>
                        </a:solidFill>
                        <a:latin typeface="M PLUS 1p"/>
                        <a:ea typeface="M PLUS 1p"/>
                        <a:cs typeface="M PLUS 1p"/>
                        <a:sym typeface="M PLUS 1p"/>
                      </a:endParaRPr>
                    </a:p>
                  </a:txBody>
                  <a:tcPr marT="182850" marB="182850" marR="182850" marL="396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rgbClr val="000000"/>
                        </a:buClr>
                        <a:buSzPts val="2200"/>
                        <a:buFont typeface="Arial"/>
                        <a:buNone/>
                      </a:pPr>
                      <a:r>
                        <a:rPr b="1" lang="ja" sz="1600">
                          <a:solidFill>
                            <a:srgbClr val="2C3853"/>
                          </a:solidFill>
                          <a:latin typeface="M PLUS 1p"/>
                          <a:ea typeface="M PLUS 1p"/>
                          <a:cs typeface="M PLUS 1p"/>
                          <a:sym typeface="M PLUS 1p"/>
                        </a:rPr>
                        <a:t>お問合せください</a:t>
                      </a:r>
                      <a:endParaRPr b="1" sz="1600">
                        <a:solidFill>
                          <a:srgbClr val="2C3853"/>
                        </a:solidFill>
                        <a:latin typeface="M PLUS 1p"/>
                        <a:ea typeface="M PLUS 1p"/>
                        <a:cs typeface="M PLUS 1p"/>
                        <a:sym typeface="M PLUS 1p"/>
                      </a:endParaRPr>
                    </a:p>
                  </a:txBody>
                  <a:tcPr marT="182850" marB="182850" marR="182850" marL="180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ja" sz="1600">
                          <a:solidFill>
                            <a:srgbClr val="2C3853"/>
                          </a:solidFill>
                          <a:latin typeface="M PLUS 1p"/>
                          <a:ea typeface="M PLUS 1p"/>
                          <a:cs typeface="M PLUS 1p"/>
                          <a:sym typeface="M PLUS 1p"/>
                        </a:rPr>
                        <a:t>都度お見積もり</a:t>
                      </a:r>
                      <a:endParaRPr b="1" sz="1600">
                        <a:solidFill>
                          <a:srgbClr val="2C3853"/>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ja" sz="1600">
                          <a:solidFill>
                            <a:srgbClr val="2C3853"/>
                          </a:solidFill>
                          <a:latin typeface="M PLUS 1p"/>
                          <a:ea typeface="M PLUS 1p"/>
                          <a:cs typeface="M PLUS 1p"/>
                          <a:sym typeface="M PLUS 1p"/>
                        </a:rPr>
                        <a:t>-</a:t>
                      </a:r>
                      <a:endParaRPr b="1" sz="1600">
                        <a:solidFill>
                          <a:srgbClr val="2C3853"/>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solidFill>
                      <a:srgbClr val="FFFFFF"/>
                    </a:solidFill>
                  </a:tcPr>
                </a:tc>
              </a:tr>
            </a:tbl>
          </a:graphicData>
        </a:graphic>
      </p:graphicFrame>
      <p:graphicFrame>
        <p:nvGraphicFramePr>
          <p:cNvPr id="566" name="Google Shape;566;p40"/>
          <p:cNvGraphicFramePr/>
          <p:nvPr/>
        </p:nvGraphicFramePr>
        <p:xfrm>
          <a:off x="9409009" y="1823710"/>
          <a:ext cx="3000000" cy="3000000"/>
        </p:xfrm>
        <a:graphic>
          <a:graphicData uri="http://schemas.openxmlformats.org/drawingml/2006/table">
            <a:tbl>
              <a:tblPr>
                <a:noFill/>
                <a:tableStyleId>{58DB9F2A-8E44-4CC8-93FF-76B92BB07A72}</a:tableStyleId>
              </a:tblPr>
              <a:tblGrid>
                <a:gridCol w="2915625"/>
                <a:gridCol w="2128775"/>
                <a:gridCol w="1935550"/>
                <a:gridCol w="1247250"/>
              </a:tblGrid>
              <a:tr h="579050">
                <a:tc gridSpan="4">
                  <a:txBody>
                    <a:bodyPr/>
                    <a:lstStyle/>
                    <a:p>
                      <a:pPr indent="0" lvl="0" marL="0" rtl="0" algn="l">
                        <a:spcBef>
                          <a:spcPts val="0"/>
                        </a:spcBef>
                        <a:spcAft>
                          <a:spcPts val="0"/>
                        </a:spcAft>
                        <a:buNone/>
                      </a:pPr>
                      <a:r>
                        <a:rPr b="1" lang="ja" sz="1600">
                          <a:solidFill>
                            <a:srgbClr val="FFFFFF"/>
                          </a:solidFill>
                          <a:latin typeface="M PLUS 1p"/>
                          <a:ea typeface="M PLUS 1p"/>
                          <a:cs typeface="M PLUS 1p"/>
                          <a:sym typeface="M PLUS 1p"/>
                        </a:rPr>
                        <a:t>制作オプション</a:t>
                      </a:r>
                      <a:endParaRPr b="1" sz="1600">
                        <a:solidFill>
                          <a:srgbClr val="FFFFFF"/>
                        </a:solidFill>
                        <a:latin typeface="M PLUS 1p"/>
                        <a:ea typeface="M PLUS 1p"/>
                        <a:cs typeface="M PLUS 1p"/>
                        <a:sym typeface="M PLUS 1p"/>
                      </a:endParaRPr>
                    </a:p>
                  </a:txBody>
                  <a:tcPr marT="182850" marB="182850" marR="182850" marL="396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solidFill>
                      <a:srgbClr val="2C3853">
                        <a:alpha val="77830"/>
                      </a:srgbClr>
                    </a:solidFill>
                  </a:tcPr>
                </a:tc>
                <a:tc hMerge="1"/>
                <a:tc hMerge="1"/>
                <a:tc hMerge="1"/>
              </a:tr>
              <a:tr h="535350">
                <a:tc>
                  <a:txBody>
                    <a:bodyPr/>
                    <a:lstStyle/>
                    <a:p>
                      <a:pPr indent="0" lvl="0" marL="0" rtl="0" algn="l">
                        <a:spcBef>
                          <a:spcPts val="0"/>
                        </a:spcBef>
                        <a:spcAft>
                          <a:spcPts val="0"/>
                        </a:spcAft>
                        <a:buNone/>
                      </a:pPr>
                      <a:r>
                        <a:rPr b="1" lang="ja" sz="1600">
                          <a:solidFill>
                            <a:srgbClr val="2C3853"/>
                          </a:solidFill>
                          <a:latin typeface="M PLUS 1p"/>
                          <a:ea typeface="M PLUS 1p"/>
                          <a:cs typeface="M PLUS 1p"/>
                          <a:sym typeface="M PLUS 1p"/>
                        </a:rPr>
                        <a:t>ベースデザイン設定</a:t>
                      </a:r>
                      <a:endParaRPr b="1" sz="1600">
                        <a:solidFill>
                          <a:srgbClr val="2C3853"/>
                        </a:solidFill>
                        <a:latin typeface="M PLUS 1p"/>
                        <a:ea typeface="M PLUS 1p"/>
                        <a:cs typeface="M PLUS 1p"/>
                        <a:sym typeface="M PLUS 1p"/>
                      </a:endParaRPr>
                    </a:p>
                  </a:txBody>
                  <a:tcPr marT="182850" marB="182850" marR="182850" marL="396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2C3853"/>
                          </a:solidFill>
                          <a:latin typeface="M PLUS 1p"/>
                          <a:ea typeface="M PLUS 1p"/>
                          <a:cs typeface="M PLUS 1p"/>
                          <a:sym typeface="M PLUS 1p"/>
                        </a:rPr>
                        <a:t>お問合せください</a:t>
                      </a:r>
                      <a:endParaRPr b="1" sz="1600">
                        <a:solidFill>
                          <a:srgbClr val="2C3853"/>
                        </a:solidFill>
                        <a:latin typeface="M PLUS 1p"/>
                        <a:ea typeface="M PLUS 1p"/>
                        <a:cs typeface="M PLUS 1p"/>
                        <a:sym typeface="M PLUS 1p"/>
                      </a:endParaRPr>
                    </a:p>
                  </a:txBody>
                  <a:tcPr marT="182850" marB="182850" marR="182850" marL="180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2C3853"/>
                          </a:solidFill>
                          <a:latin typeface="M PLUS 1p"/>
                          <a:ea typeface="M PLUS 1p"/>
                          <a:cs typeface="M PLUS 1p"/>
                          <a:sym typeface="M PLUS 1p"/>
                        </a:rPr>
                        <a:t>20,000円</a:t>
                      </a:r>
                      <a:endParaRPr b="1" sz="1600">
                        <a:solidFill>
                          <a:srgbClr val="2C3853"/>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2C3853"/>
                          </a:solidFill>
                          <a:latin typeface="M PLUS 1p"/>
                          <a:ea typeface="M PLUS 1p"/>
                          <a:cs typeface="M PLUS 1p"/>
                          <a:sym typeface="M PLUS 1p"/>
                        </a:rPr>
                        <a:t>ショット</a:t>
                      </a:r>
                      <a:endParaRPr b="1" sz="1600">
                        <a:solidFill>
                          <a:srgbClr val="2C3853"/>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r>
              <a:tr h="579050">
                <a:tc>
                  <a:txBody>
                    <a:bodyPr/>
                    <a:lstStyle/>
                    <a:p>
                      <a:pPr indent="0" lvl="0" marL="0" rtl="0" algn="l">
                        <a:spcBef>
                          <a:spcPts val="0"/>
                        </a:spcBef>
                        <a:spcAft>
                          <a:spcPts val="0"/>
                        </a:spcAft>
                        <a:buNone/>
                      </a:pPr>
                      <a:r>
                        <a:rPr b="1" lang="ja" sz="1600">
                          <a:solidFill>
                            <a:srgbClr val="2C3853"/>
                          </a:solidFill>
                          <a:latin typeface="M PLUS 1p"/>
                          <a:ea typeface="M PLUS 1p"/>
                          <a:cs typeface="M PLUS 1p"/>
                          <a:sym typeface="M PLUS 1p"/>
                        </a:rPr>
                        <a:t>LP制作</a:t>
                      </a:r>
                      <a:endParaRPr b="1" sz="1600">
                        <a:solidFill>
                          <a:srgbClr val="2C3853"/>
                        </a:solidFill>
                        <a:latin typeface="M PLUS 1p"/>
                        <a:ea typeface="M PLUS 1p"/>
                        <a:cs typeface="M PLUS 1p"/>
                        <a:sym typeface="M PLUS 1p"/>
                      </a:endParaRPr>
                    </a:p>
                  </a:txBody>
                  <a:tcPr marT="182850" marB="182850" marR="182850" marL="396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2C3853"/>
                          </a:solidFill>
                          <a:latin typeface="M PLUS 1p"/>
                          <a:ea typeface="M PLUS 1p"/>
                          <a:cs typeface="M PLUS 1p"/>
                          <a:sym typeface="M PLUS 1p"/>
                        </a:rPr>
                        <a:t>お問合せください</a:t>
                      </a:r>
                      <a:endParaRPr b="1" sz="1600">
                        <a:solidFill>
                          <a:srgbClr val="2C3853"/>
                        </a:solidFill>
                        <a:latin typeface="M PLUS 1p"/>
                        <a:ea typeface="M PLUS 1p"/>
                        <a:cs typeface="M PLUS 1p"/>
                        <a:sym typeface="M PLUS 1p"/>
                      </a:endParaRPr>
                    </a:p>
                  </a:txBody>
                  <a:tcPr marT="182850" marB="182850" marR="182850" marL="18000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2C3853"/>
                          </a:solidFill>
                          <a:latin typeface="M PLUS 1p"/>
                          <a:ea typeface="M PLUS 1p"/>
                          <a:cs typeface="M PLUS 1p"/>
                          <a:sym typeface="M PLUS 1p"/>
                        </a:rPr>
                        <a:t>都度お見積り</a:t>
                      </a:r>
                      <a:endParaRPr b="1" sz="1200">
                        <a:solidFill>
                          <a:srgbClr val="2C3853"/>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2200"/>
                        <a:buFont typeface="Arial"/>
                        <a:buNone/>
                      </a:pPr>
                      <a:r>
                        <a:rPr b="1" lang="ja" sz="1600">
                          <a:solidFill>
                            <a:srgbClr val="2C3853"/>
                          </a:solidFill>
                          <a:latin typeface="M PLUS 1p"/>
                          <a:ea typeface="M PLUS 1p"/>
                          <a:cs typeface="M PLUS 1p"/>
                          <a:sym typeface="M PLUS 1p"/>
                        </a:rPr>
                        <a:t>ショット</a:t>
                      </a:r>
                      <a:endParaRPr b="1" sz="1600">
                        <a:solidFill>
                          <a:srgbClr val="2C3853"/>
                        </a:solidFill>
                        <a:latin typeface="M PLUS 1p"/>
                        <a:ea typeface="M PLUS 1p"/>
                        <a:cs typeface="M PLUS 1p"/>
                        <a:sym typeface="M PLUS 1p"/>
                      </a:endParaRPr>
                    </a:p>
                  </a:txBody>
                  <a:tcPr marT="182850" marB="182850" marR="182850" marL="182850" anchor="ctr">
                    <a:lnL cap="flat" cmpd="sng" w="19050">
                      <a:solidFill>
                        <a:srgbClr val="C8DAF8"/>
                      </a:solidFill>
                      <a:prstDash val="solid"/>
                      <a:round/>
                      <a:headEnd len="sm" w="sm" type="none"/>
                      <a:tailEnd len="sm" w="sm" type="none"/>
                    </a:lnL>
                    <a:lnR cap="flat" cmpd="sng" w="19050">
                      <a:solidFill>
                        <a:srgbClr val="C8DAF8"/>
                      </a:solidFill>
                      <a:prstDash val="solid"/>
                      <a:round/>
                      <a:headEnd len="sm" w="sm" type="none"/>
                      <a:tailEnd len="sm" w="sm" type="none"/>
                    </a:lnR>
                    <a:lnT cap="flat" cmpd="sng" w="19050">
                      <a:solidFill>
                        <a:srgbClr val="C8DAF8"/>
                      </a:solidFill>
                      <a:prstDash val="solid"/>
                      <a:round/>
                      <a:headEnd len="sm" w="sm" type="none"/>
                      <a:tailEnd len="sm" w="sm" type="none"/>
                    </a:lnT>
                    <a:lnB cap="flat" cmpd="sng" w="19050">
                      <a:solidFill>
                        <a:srgbClr val="C8DAF8"/>
                      </a:solidFill>
                      <a:prstDash val="solid"/>
                      <a:round/>
                      <a:headEnd len="sm" w="sm" type="none"/>
                      <a:tailEnd len="sm" w="sm" type="none"/>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41"/>
          <p:cNvSpPr/>
          <p:nvPr/>
        </p:nvSpPr>
        <p:spPr>
          <a:xfrm>
            <a:off x="10850" y="2226850"/>
            <a:ext cx="18277200" cy="6398400"/>
          </a:xfrm>
          <a:prstGeom prst="rect">
            <a:avLst/>
          </a:prstGeom>
          <a:solidFill>
            <a:srgbClr val="FFFFFF">
              <a:alpha val="71200"/>
            </a:srgbClr>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pic>
        <p:nvPicPr>
          <p:cNvPr id="572" name="Google Shape;572;p41"/>
          <p:cNvPicPr preferRelativeResize="0"/>
          <p:nvPr/>
        </p:nvPicPr>
        <p:blipFill>
          <a:blip r:embed="rId4">
            <a:alphaModFix/>
          </a:blip>
          <a:stretch>
            <a:fillRect/>
          </a:stretch>
        </p:blipFill>
        <p:spPr>
          <a:xfrm>
            <a:off x="8596500" y="3052800"/>
            <a:ext cx="9601553" cy="5560899"/>
          </a:xfrm>
          <a:prstGeom prst="rect">
            <a:avLst/>
          </a:prstGeom>
          <a:noFill/>
          <a:ln>
            <a:noFill/>
          </a:ln>
        </p:spPr>
      </p:pic>
      <p:pic>
        <p:nvPicPr>
          <p:cNvPr id="573" name="Google Shape;573;p41"/>
          <p:cNvPicPr preferRelativeResize="0"/>
          <p:nvPr/>
        </p:nvPicPr>
        <p:blipFill>
          <a:blip r:embed="rId5">
            <a:alphaModFix/>
          </a:blip>
          <a:stretch>
            <a:fillRect/>
          </a:stretch>
        </p:blipFill>
        <p:spPr>
          <a:xfrm>
            <a:off x="1682201" y="3577177"/>
            <a:ext cx="6323649" cy="2218600"/>
          </a:xfrm>
          <a:prstGeom prst="rect">
            <a:avLst/>
          </a:prstGeom>
          <a:noFill/>
          <a:ln>
            <a:noFill/>
          </a:ln>
        </p:spPr>
      </p:pic>
      <p:sp>
        <p:nvSpPr>
          <p:cNvPr id="574" name="Google Shape;574;p41">
            <a:hlinkClick r:id="rId6"/>
          </p:cNvPr>
          <p:cNvSpPr/>
          <p:nvPr/>
        </p:nvSpPr>
        <p:spPr>
          <a:xfrm>
            <a:off x="2108500" y="6462200"/>
            <a:ext cx="5557800" cy="907800"/>
          </a:xfrm>
          <a:prstGeom prst="roundRect">
            <a:avLst>
              <a:gd fmla="val 50000" name="adj"/>
            </a:avLst>
          </a:prstGeom>
          <a:gradFill>
            <a:gsLst>
              <a:gs pos="0">
                <a:srgbClr val="F1C232"/>
              </a:gs>
              <a:gs pos="100000">
                <a:srgbClr val="F58E09"/>
              </a:gs>
            </a:gsLst>
            <a:lin ang="10800025" scaled="0"/>
          </a:gradFill>
          <a:ln>
            <a:noFill/>
          </a:ln>
          <a:effectLst>
            <a:outerShdw blurRad="285750" rotWithShape="0" algn="bl" dir="5400000" dist="19050">
              <a:srgbClr val="000000">
                <a:alpha val="20000"/>
              </a:srgbClr>
            </a:outerShdw>
          </a:effectLst>
        </p:spPr>
        <p:txBody>
          <a:bodyPr anchorCtr="0" anchor="ctr" bIns="149950" lIns="149950" spcFirstLastPara="1" rIns="149950" wrap="square" tIns="149950">
            <a:noAutofit/>
          </a:bodyPr>
          <a:lstStyle/>
          <a:p>
            <a:pPr indent="0" lvl="0" marL="0" rtl="0" algn="ctr">
              <a:lnSpc>
                <a:spcPct val="100000"/>
              </a:lnSpc>
              <a:spcBef>
                <a:spcPts val="0"/>
              </a:spcBef>
              <a:spcAft>
                <a:spcPts val="0"/>
              </a:spcAft>
              <a:buNone/>
            </a:pPr>
            <a:r>
              <a:rPr b="1" lang="ja" sz="2400">
                <a:solidFill>
                  <a:srgbClr val="073763"/>
                </a:solidFill>
                <a:latin typeface="M PLUS 1p"/>
                <a:ea typeface="M PLUS 1p"/>
                <a:cs typeface="M PLUS 1p"/>
                <a:sym typeface="M PLUS 1p"/>
              </a:rPr>
              <a:t>　　ferret Oneサイトを見る</a:t>
            </a:r>
            <a:endParaRPr b="1" sz="2400">
              <a:solidFill>
                <a:srgbClr val="073763"/>
              </a:solidFill>
              <a:latin typeface="M PLUS 1p"/>
              <a:ea typeface="M PLUS 1p"/>
              <a:cs typeface="M PLUS 1p"/>
              <a:sym typeface="M PLUS 1p"/>
            </a:endParaRPr>
          </a:p>
        </p:txBody>
      </p:sp>
      <p:pic>
        <p:nvPicPr>
          <p:cNvPr id="575" name="Google Shape;575;p41"/>
          <p:cNvPicPr preferRelativeResize="0"/>
          <p:nvPr/>
        </p:nvPicPr>
        <p:blipFill>
          <a:blip r:embed="rId7">
            <a:alphaModFix/>
          </a:blip>
          <a:stretch>
            <a:fillRect/>
          </a:stretch>
        </p:blipFill>
        <p:spPr>
          <a:xfrm>
            <a:off x="2828948" y="6664598"/>
            <a:ext cx="458050" cy="40693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9" name="Shape 579"/>
        <p:cNvGrpSpPr/>
        <p:nvPr/>
      </p:nvGrpSpPr>
      <p:grpSpPr>
        <a:xfrm>
          <a:off x="0" y="0"/>
          <a:ext cx="0" cy="0"/>
          <a:chOff x="0" y="0"/>
          <a:chExt cx="0" cy="0"/>
        </a:xfrm>
      </p:grpSpPr>
      <p:pic>
        <p:nvPicPr>
          <p:cNvPr id="580" name="Google Shape;580;p42"/>
          <p:cNvPicPr preferRelativeResize="0"/>
          <p:nvPr/>
        </p:nvPicPr>
        <p:blipFill>
          <a:blip r:embed="rId3">
            <a:alphaModFix/>
          </a:blip>
          <a:stretch>
            <a:fillRect/>
          </a:stretch>
        </p:blipFill>
        <p:spPr>
          <a:xfrm>
            <a:off x="914400" y="2818700"/>
            <a:ext cx="3740277" cy="3162600"/>
          </a:xfrm>
          <a:prstGeom prst="rect">
            <a:avLst/>
          </a:prstGeom>
          <a:noFill/>
          <a:ln>
            <a:noFill/>
          </a:ln>
        </p:spPr>
      </p:pic>
      <p:pic>
        <p:nvPicPr>
          <p:cNvPr id="581" name="Google Shape;581;p42"/>
          <p:cNvPicPr preferRelativeResize="0"/>
          <p:nvPr/>
        </p:nvPicPr>
        <p:blipFill>
          <a:blip r:embed="rId4">
            <a:alphaModFix/>
          </a:blip>
          <a:stretch>
            <a:fillRect/>
          </a:stretch>
        </p:blipFill>
        <p:spPr>
          <a:xfrm>
            <a:off x="14283200" y="3109687"/>
            <a:ext cx="3171250" cy="2812373"/>
          </a:xfrm>
          <a:prstGeom prst="rect">
            <a:avLst/>
          </a:prstGeom>
          <a:noFill/>
          <a:ln>
            <a:noFill/>
          </a:ln>
        </p:spPr>
      </p:pic>
      <p:pic>
        <p:nvPicPr>
          <p:cNvPr id="582" name="Google Shape;582;p42"/>
          <p:cNvPicPr preferRelativeResize="0"/>
          <p:nvPr/>
        </p:nvPicPr>
        <p:blipFill>
          <a:blip r:embed="rId5">
            <a:alphaModFix/>
          </a:blip>
          <a:stretch>
            <a:fillRect/>
          </a:stretch>
        </p:blipFill>
        <p:spPr>
          <a:xfrm>
            <a:off x="2494952" y="5681865"/>
            <a:ext cx="5484798" cy="3975601"/>
          </a:xfrm>
          <a:prstGeom prst="rect">
            <a:avLst/>
          </a:prstGeom>
          <a:noFill/>
          <a:ln>
            <a:noFill/>
          </a:ln>
        </p:spPr>
      </p:pic>
      <p:pic>
        <p:nvPicPr>
          <p:cNvPr id="583" name="Google Shape;583;p42"/>
          <p:cNvPicPr preferRelativeResize="0"/>
          <p:nvPr/>
        </p:nvPicPr>
        <p:blipFill>
          <a:blip r:embed="rId6">
            <a:alphaModFix/>
          </a:blip>
          <a:stretch>
            <a:fillRect/>
          </a:stretch>
        </p:blipFill>
        <p:spPr>
          <a:xfrm>
            <a:off x="10757827" y="5729565"/>
            <a:ext cx="5418993" cy="3927900"/>
          </a:xfrm>
          <a:prstGeom prst="rect">
            <a:avLst/>
          </a:prstGeom>
          <a:noFill/>
          <a:ln>
            <a:noFill/>
          </a:ln>
        </p:spPr>
      </p:pic>
      <p:sp>
        <p:nvSpPr>
          <p:cNvPr id="584" name="Google Shape;584;p42"/>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pic>
        <p:nvPicPr>
          <p:cNvPr id="585" name="Google Shape;585;p42"/>
          <p:cNvPicPr preferRelativeResize="0"/>
          <p:nvPr/>
        </p:nvPicPr>
        <p:blipFill>
          <a:blip r:embed="rId7">
            <a:alphaModFix/>
          </a:blip>
          <a:stretch>
            <a:fillRect/>
          </a:stretch>
        </p:blipFill>
        <p:spPr>
          <a:xfrm>
            <a:off x="5428387" y="4994337"/>
            <a:ext cx="7517379" cy="5419249"/>
          </a:xfrm>
          <a:prstGeom prst="rect">
            <a:avLst/>
          </a:prstGeom>
          <a:noFill/>
          <a:ln>
            <a:noFill/>
          </a:ln>
        </p:spPr>
      </p:pic>
      <p:pic>
        <p:nvPicPr>
          <p:cNvPr id="586" name="Google Shape;586;p42"/>
          <p:cNvPicPr preferRelativeResize="0"/>
          <p:nvPr/>
        </p:nvPicPr>
        <p:blipFill>
          <a:blip r:embed="rId8">
            <a:alphaModFix/>
          </a:blip>
          <a:stretch>
            <a:fillRect/>
          </a:stretch>
        </p:blipFill>
        <p:spPr>
          <a:xfrm>
            <a:off x="3889226" y="7831300"/>
            <a:ext cx="2003669" cy="1632600"/>
          </a:xfrm>
          <a:prstGeom prst="rect">
            <a:avLst/>
          </a:prstGeom>
          <a:noFill/>
          <a:ln>
            <a:noFill/>
          </a:ln>
        </p:spPr>
      </p:pic>
      <p:pic>
        <p:nvPicPr>
          <p:cNvPr id="587" name="Google Shape;587;p42"/>
          <p:cNvPicPr preferRelativeResize="0"/>
          <p:nvPr/>
        </p:nvPicPr>
        <p:blipFill>
          <a:blip r:embed="rId9">
            <a:alphaModFix/>
          </a:blip>
          <a:stretch>
            <a:fillRect/>
          </a:stretch>
        </p:blipFill>
        <p:spPr>
          <a:xfrm>
            <a:off x="13005649" y="7656850"/>
            <a:ext cx="1427950" cy="1807050"/>
          </a:xfrm>
          <a:prstGeom prst="rect">
            <a:avLst/>
          </a:prstGeom>
          <a:noFill/>
          <a:ln>
            <a:noFill/>
          </a:ln>
        </p:spPr>
      </p:pic>
      <p:sp>
        <p:nvSpPr>
          <p:cNvPr id="588" name="Google Shape;588;p42">
            <a:hlinkClick r:id="rId10"/>
          </p:cNvPr>
          <p:cNvSpPr/>
          <p:nvPr/>
        </p:nvSpPr>
        <p:spPr>
          <a:xfrm>
            <a:off x="6375700" y="3947600"/>
            <a:ext cx="5557800" cy="907800"/>
          </a:xfrm>
          <a:prstGeom prst="roundRect">
            <a:avLst>
              <a:gd fmla="val 50000" name="adj"/>
            </a:avLst>
          </a:prstGeom>
          <a:gradFill>
            <a:gsLst>
              <a:gs pos="0">
                <a:srgbClr val="F1C232"/>
              </a:gs>
              <a:gs pos="100000">
                <a:srgbClr val="F58E09"/>
              </a:gs>
            </a:gsLst>
            <a:lin ang="10800025" scaled="0"/>
          </a:gradFill>
          <a:ln>
            <a:noFill/>
          </a:ln>
          <a:effectLst>
            <a:outerShdw blurRad="285750" rotWithShape="0" algn="bl" dir="5400000" dist="19050">
              <a:srgbClr val="000000">
                <a:alpha val="20000"/>
              </a:srgbClr>
            </a:outerShdw>
          </a:effectLst>
        </p:spPr>
        <p:txBody>
          <a:bodyPr anchorCtr="0" anchor="ctr" bIns="149950" lIns="149950" spcFirstLastPara="1" rIns="149950" wrap="square" tIns="149950">
            <a:noAutofit/>
          </a:bodyPr>
          <a:lstStyle/>
          <a:p>
            <a:pPr indent="0" lvl="0" marL="0" rtl="0" algn="ctr">
              <a:lnSpc>
                <a:spcPct val="100000"/>
              </a:lnSpc>
              <a:spcBef>
                <a:spcPts val="0"/>
              </a:spcBef>
              <a:spcAft>
                <a:spcPts val="0"/>
              </a:spcAft>
              <a:buNone/>
            </a:pPr>
            <a:r>
              <a:rPr b="1" lang="ja" sz="2400">
                <a:solidFill>
                  <a:srgbClr val="073763"/>
                </a:solidFill>
                <a:latin typeface="M PLUS 1p"/>
                <a:ea typeface="M PLUS 1p"/>
                <a:cs typeface="M PLUS 1p"/>
                <a:sym typeface="M PLUS 1p"/>
              </a:rPr>
              <a:t>　　ferret 公式サイトを見る</a:t>
            </a:r>
            <a:endParaRPr b="1" sz="2400">
              <a:solidFill>
                <a:srgbClr val="073763"/>
              </a:solidFill>
              <a:latin typeface="M PLUS 1p"/>
              <a:ea typeface="M PLUS 1p"/>
              <a:cs typeface="M PLUS 1p"/>
              <a:sym typeface="M PLUS 1p"/>
            </a:endParaRPr>
          </a:p>
        </p:txBody>
      </p:sp>
      <p:pic>
        <p:nvPicPr>
          <p:cNvPr id="589" name="Google Shape;589;p42"/>
          <p:cNvPicPr preferRelativeResize="0"/>
          <p:nvPr/>
        </p:nvPicPr>
        <p:blipFill>
          <a:blip r:embed="rId11">
            <a:alphaModFix/>
          </a:blip>
          <a:stretch>
            <a:fillRect/>
          </a:stretch>
        </p:blipFill>
        <p:spPr>
          <a:xfrm>
            <a:off x="7096148" y="4226198"/>
            <a:ext cx="458050" cy="406934"/>
          </a:xfrm>
          <a:prstGeom prst="rect">
            <a:avLst/>
          </a:prstGeom>
          <a:noFill/>
          <a:ln>
            <a:noFill/>
          </a:ln>
        </p:spPr>
      </p:pic>
      <p:pic>
        <p:nvPicPr>
          <p:cNvPr id="590" name="Google Shape;590;p42"/>
          <p:cNvPicPr preferRelativeResize="0"/>
          <p:nvPr/>
        </p:nvPicPr>
        <p:blipFill>
          <a:blip r:embed="rId12">
            <a:alphaModFix/>
          </a:blip>
          <a:stretch>
            <a:fillRect/>
          </a:stretch>
        </p:blipFill>
        <p:spPr>
          <a:xfrm>
            <a:off x="6382949" y="1125900"/>
            <a:ext cx="5484799" cy="234855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4" name="Shape 594"/>
        <p:cNvGrpSpPr/>
        <p:nvPr/>
      </p:nvGrpSpPr>
      <p:grpSpPr>
        <a:xfrm>
          <a:off x="0" y="0"/>
          <a:ext cx="0" cy="0"/>
          <a:chOff x="0" y="0"/>
          <a:chExt cx="0" cy="0"/>
        </a:xfrm>
      </p:grpSpPr>
      <p:pic>
        <p:nvPicPr>
          <p:cNvPr id="595" name="Google Shape;595;p43"/>
          <p:cNvPicPr preferRelativeResize="0"/>
          <p:nvPr/>
        </p:nvPicPr>
        <p:blipFill>
          <a:blip r:embed="rId3">
            <a:alphaModFix/>
          </a:blip>
          <a:stretch>
            <a:fillRect/>
          </a:stretch>
        </p:blipFill>
        <p:spPr>
          <a:xfrm>
            <a:off x="9839476" y="1664667"/>
            <a:ext cx="8500873" cy="7609998"/>
          </a:xfrm>
          <a:prstGeom prst="rect">
            <a:avLst/>
          </a:prstGeom>
          <a:noFill/>
          <a:ln>
            <a:noFill/>
          </a:ln>
        </p:spPr>
      </p:pic>
      <p:pic>
        <p:nvPicPr>
          <p:cNvPr id="596" name="Google Shape;596;p43"/>
          <p:cNvPicPr preferRelativeResize="0"/>
          <p:nvPr/>
        </p:nvPicPr>
        <p:blipFill>
          <a:blip r:embed="rId4">
            <a:alphaModFix/>
          </a:blip>
          <a:stretch>
            <a:fillRect/>
          </a:stretch>
        </p:blipFill>
        <p:spPr>
          <a:xfrm>
            <a:off x="2403000" y="3207461"/>
            <a:ext cx="4214673" cy="907800"/>
          </a:xfrm>
          <a:prstGeom prst="rect">
            <a:avLst/>
          </a:prstGeom>
          <a:noFill/>
          <a:ln>
            <a:noFill/>
          </a:ln>
        </p:spPr>
      </p:pic>
      <p:sp>
        <p:nvSpPr>
          <p:cNvPr id="597" name="Google Shape;597;p43">
            <a:hlinkClick r:id="rId5"/>
          </p:cNvPr>
          <p:cNvSpPr/>
          <p:nvPr/>
        </p:nvSpPr>
        <p:spPr>
          <a:xfrm>
            <a:off x="1651300" y="5166800"/>
            <a:ext cx="5557800" cy="907800"/>
          </a:xfrm>
          <a:prstGeom prst="roundRect">
            <a:avLst>
              <a:gd fmla="val 50000" name="adj"/>
            </a:avLst>
          </a:prstGeom>
          <a:solidFill>
            <a:srgbClr val="FFFFFF"/>
          </a:solidFill>
          <a:ln cap="flat" cmpd="sng" w="19050">
            <a:solidFill>
              <a:srgbClr val="FFFFFF"/>
            </a:solidFill>
            <a:prstDash val="solid"/>
            <a:round/>
            <a:headEnd len="sm" w="sm" type="none"/>
            <a:tailEnd len="sm" w="sm" type="none"/>
          </a:ln>
          <a:effectLst>
            <a:outerShdw blurRad="285750" rotWithShape="0" algn="bl" dir="5400000" dist="19050">
              <a:srgbClr val="000000">
                <a:alpha val="20000"/>
              </a:srgbClr>
            </a:outerShdw>
          </a:effectLst>
        </p:spPr>
        <p:txBody>
          <a:bodyPr anchorCtr="0" anchor="ctr" bIns="149950" lIns="149950" spcFirstLastPara="1" rIns="149950" wrap="square" tIns="149950">
            <a:noAutofit/>
          </a:bodyPr>
          <a:lstStyle/>
          <a:p>
            <a:pPr indent="0" lvl="0" marL="0" rtl="0" algn="ctr">
              <a:lnSpc>
                <a:spcPct val="100000"/>
              </a:lnSpc>
              <a:spcBef>
                <a:spcPts val="0"/>
              </a:spcBef>
              <a:spcAft>
                <a:spcPts val="0"/>
              </a:spcAft>
              <a:buNone/>
            </a:pPr>
            <a:r>
              <a:rPr b="1" lang="ja" sz="2400">
                <a:solidFill>
                  <a:srgbClr val="073763"/>
                </a:solidFill>
                <a:latin typeface="M PLUS 1p"/>
                <a:ea typeface="M PLUS 1p"/>
                <a:cs typeface="M PLUS 1p"/>
                <a:sym typeface="M PLUS 1p"/>
              </a:rPr>
              <a:t>お問い合わせ</a:t>
            </a:r>
            <a:endParaRPr b="1" sz="2400">
              <a:solidFill>
                <a:srgbClr val="073763"/>
              </a:solidFill>
              <a:latin typeface="M PLUS 1p"/>
              <a:ea typeface="M PLUS 1p"/>
              <a:cs typeface="M PLUS 1p"/>
              <a:sym typeface="M PLUS 1p"/>
            </a:endParaRPr>
          </a:p>
        </p:txBody>
      </p:sp>
      <p:pic>
        <p:nvPicPr>
          <p:cNvPr id="598" name="Google Shape;598;p43"/>
          <p:cNvPicPr preferRelativeResize="0"/>
          <p:nvPr/>
        </p:nvPicPr>
        <p:blipFill>
          <a:blip r:embed="rId6">
            <a:alphaModFix/>
          </a:blip>
          <a:stretch>
            <a:fillRect/>
          </a:stretch>
        </p:blipFill>
        <p:spPr>
          <a:xfrm>
            <a:off x="2270125" y="5231204"/>
            <a:ext cx="779001" cy="779001"/>
          </a:xfrm>
          <a:prstGeom prst="rect">
            <a:avLst/>
          </a:prstGeom>
          <a:noFill/>
          <a:ln>
            <a:noFill/>
          </a:ln>
        </p:spPr>
      </p:pic>
      <p:sp>
        <p:nvSpPr>
          <p:cNvPr id="599" name="Google Shape;599;p43">
            <a:hlinkClick r:id="rId7"/>
          </p:cNvPr>
          <p:cNvSpPr/>
          <p:nvPr/>
        </p:nvSpPr>
        <p:spPr>
          <a:xfrm>
            <a:off x="1651300" y="6461650"/>
            <a:ext cx="5557800" cy="907800"/>
          </a:xfrm>
          <a:prstGeom prst="roundRect">
            <a:avLst>
              <a:gd fmla="val 50000" name="adj"/>
            </a:avLst>
          </a:prstGeom>
          <a:solidFill>
            <a:srgbClr val="FFFFFF"/>
          </a:solidFill>
          <a:ln cap="flat" cmpd="sng" w="19050">
            <a:solidFill>
              <a:srgbClr val="FFFFFF"/>
            </a:solidFill>
            <a:prstDash val="solid"/>
            <a:round/>
            <a:headEnd len="sm" w="sm" type="none"/>
            <a:tailEnd len="sm" w="sm" type="none"/>
          </a:ln>
          <a:effectLst>
            <a:outerShdw blurRad="285750" rotWithShape="0" algn="bl" dir="5400000" dist="19050">
              <a:srgbClr val="000000">
                <a:alpha val="20000"/>
              </a:srgbClr>
            </a:outerShdw>
          </a:effectLst>
        </p:spPr>
        <p:txBody>
          <a:bodyPr anchorCtr="0" anchor="ctr" bIns="149950" lIns="149950" spcFirstLastPara="1" rIns="149950" wrap="square" tIns="149950">
            <a:noAutofit/>
          </a:bodyPr>
          <a:lstStyle/>
          <a:p>
            <a:pPr indent="0" lvl="0" marL="0" rtl="0" algn="ctr">
              <a:lnSpc>
                <a:spcPct val="100000"/>
              </a:lnSpc>
              <a:spcBef>
                <a:spcPts val="0"/>
              </a:spcBef>
              <a:spcAft>
                <a:spcPts val="0"/>
              </a:spcAft>
              <a:buNone/>
            </a:pPr>
            <a:r>
              <a:rPr b="1" lang="ja" sz="2400">
                <a:solidFill>
                  <a:srgbClr val="073763"/>
                </a:solidFill>
                <a:latin typeface="M PLUS 1p"/>
                <a:ea typeface="M PLUS 1p"/>
                <a:cs typeface="M PLUS 1p"/>
                <a:sym typeface="M PLUS 1p"/>
              </a:rPr>
              <a:t>　無料デモを体験する</a:t>
            </a:r>
            <a:endParaRPr b="1" sz="2400">
              <a:solidFill>
                <a:srgbClr val="073763"/>
              </a:solidFill>
              <a:latin typeface="M PLUS 1p"/>
              <a:ea typeface="M PLUS 1p"/>
              <a:cs typeface="M PLUS 1p"/>
              <a:sym typeface="M PLUS 1p"/>
            </a:endParaRPr>
          </a:p>
        </p:txBody>
      </p:sp>
      <p:pic>
        <p:nvPicPr>
          <p:cNvPr id="600" name="Google Shape;600;p43"/>
          <p:cNvPicPr preferRelativeResize="0"/>
          <p:nvPr/>
        </p:nvPicPr>
        <p:blipFill>
          <a:blip r:embed="rId8">
            <a:alphaModFix/>
          </a:blip>
          <a:stretch>
            <a:fillRect/>
          </a:stretch>
        </p:blipFill>
        <p:spPr>
          <a:xfrm>
            <a:off x="2430648" y="6712073"/>
            <a:ext cx="458050" cy="406934"/>
          </a:xfrm>
          <a:prstGeom prst="rect">
            <a:avLst/>
          </a:prstGeom>
          <a:noFill/>
          <a:ln>
            <a:noFill/>
          </a:ln>
        </p:spPr>
      </p:pic>
      <p:sp>
        <p:nvSpPr>
          <p:cNvPr id="601" name="Google Shape;601;p43">
            <a:hlinkClick r:id="rId9"/>
          </p:cNvPr>
          <p:cNvSpPr/>
          <p:nvPr/>
        </p:nvSpPr>
        <p:spPr>
          <a:xfrm>
            <a:off x="1651300" y="7909500"/>
            <a:ext cx="5557800" cy="907800"/>
          </a:xfrm>
          <a:prstGeom prst="roundRect">
            <a:avLst>
              <a:gd fmla="val 50000" name="adj"/>
            </a:avLst>
          </a:prstGeom>
          <a:solidFill>
            <a:srgbClr val="FFFFFF"/>
          </a:solidFill>
          <a:ln cap="flat" cmpd="sng" w="19050">
            <a:solidFill>
              <a:srgbClr val="FFFFFF"/>
            </a:solidFill>
            <a:prstDash val="solid"/>
            <a:round/>
            <a:headEnd len="sm" w="sm" type="none"/>
            <a:tailEnd len="sm" w="sm" type="none"/>
          </a:ln>
          <a:effectLst>
            <a:outerShdw blurRad="285750" rotWithShape="0" algn="bl" dir="5400000" dist="19050">
              <a:srgbClr val="000000">
                <a:alpha val="20000"/>
              </a:srgbClr>
            </a:outerShdw>
          </a:effectLst>
        </p:spPr>
        <p:txBody>
          <a:bodyPr anchorCtr="0" anchor="ctr" bIns="149950" lIns="149950" spcFirstLastPara="1" rIns="149950" wrap="square" tIns="149950">
            <a:noAutofit/>
          </a:bodyPr>
          <a:lstStyle/>
          <a:p>
            <a:pPr indent="0" lvl="0" marL="0" rtl="0" algn="ctr">
              <a:lnSpc>
                <a:spcPct val="100000"/>
              </a:lnSpc>
              <a:spcBef>
                <a:spcPts val="0"/>
              </a:spcBef>
              <a:spcAft>
                <a:spcPts val="0"/>
              </a:spcAft>
              <a:buNone/>
            </a:pPr>
            <a:r>
              <a:rPr b="1" lang="ja" sz="2400">
                <a:solidFill>
                  <a:srgbClr val="073763"/>
                </a:solidFill>
                <a:latin typeface="M PLUS 1p"/>
                <a:ea typeface="M PLUS 1p"/>
                <a:cs typeface="M PLUS 1p"/>
                <a:sym typeface="M PLUS 1p"/>
              </a:rPr>
              <a:t>導入事例集</a:t>
            </a:r>
            <a:endParaRPr b="1" sz="2400">
              <a:solidFill>
                <a:srgbClr val="073763"/>
              </a:solidFill>
              <a:latin typeface="M PLUS 1p"/>
              <a:ea typeface="M PLUS 1p"/>
              <a:cs typeface="M PLUS 1p"/>
              <a:sym typeface="M PLUS 1p"/>
            </a:endParaRPr>
          </a:p>
        </p:txBody>
      </p:sp>
      <p:pic>
        <p:nvPicPr>
          <p:cNvPr id="602" name="Google Shape;602;p43"/>
          <p:cNvPicPr preferRelativeResize="0"/>
          <p:nvPr/>
        </p:nvPicPr>
        <p:blipFill>
          <a:blip r:embed="rId10">
            <a:alphaModFix/>
          </a:blip>
          <a:stretch>
            <a:fillRect/>
          </a:stretch>
        </p:blipFill>
        <p:spPr>
          <a:xfrm>
            <a:off x="2334550" y="8038250"/>
            <a:ext cx="650250" cy="650250"/>
          </a:xfrm>
          <a:prstGeom prst="rect">
            <a:avLst/>
          </a:prstGeom>
          <a:noFill/>
          <a:ln>
            <a:noFill/>
          </a:ln>
        </p:spPr>
      </p:pic>
      <p:sp>
        <p:nvSpPr>
          <p:cNvPr id="603" name="Google Shape;603;p43"/>
          <p:cNvSpPr txBox="1"/>
          <p:nvPr>
            <p:ph type="title"/>
          </p:nvPr>
        </p:nvSpPr>
        <p:spPr>
          <a:xfrm>
            <a:off x="531000" y="1399550"/>
            <a:ext cx="8090400" cy="1651200"/>
          </a:xfrm>
          <a:prstGeom prst="rect">
            <a:avLst/>
          </a:prstGeom>
          <a:noFill/>
        </p:spPr>
        <p:txBody>
          <a:bodyPr anchorCtr="0" anchor="b" bIns="182850" lIns="182850" spcFirstLastPara="1" rIns="182850" wrap="square" tIns="182850">
            <a:noAutofit/>
          </a:bodyPr>
          <a:lstStyle/>
          <a:p>
            <a:pPr indent="0" lvl="0" marL="0" rtl="0" algn="ctr">
              <a:spcBef>
                <a:spcPts val="0"/>
              </a:spcBef>
              <a:spcAft>
                <a:spcPts val="0"/>
              </a:spcAft>
              <a:buNone/>
            </a:pPr>
            <a:r>
              <a:rPr b="1" lang="ja" sz="6400">
                <a:solidFill>
                  <a:schemeClr val="lt1"/>
                </a:solidFill>
                <a:latin typeface="M PLUS 1p"/>
                <a:ea typeface="M PLUS 1p"/>
                <a:cs typeface="M PLUS 1p"/>
                <a:sym typeface="M PLUS 1p"/>
              </a:rPr>
              <a:t>B</a:t>
            </a:r>
            <a:r>
              <a:rPr b="1" lang="ja" sz="5600">
                <a:solidFill>
                  <a:schemeClr val="lt1"/>
                </a:solidFill>
                <a:latin typeface="M PLUS 1p"/>
                <a:ea typeface="M PLUS 1p"/>
                <a:cs typeface="M PLUS 1p"/>
                <a:sym typeface="M PLUS 1p"/>
              </a:rPr>
              <a:t>to</a:t>
            </a:r>
            <a:r>
              <a:rPr b="1" lang="ja" sz="6400">
                <a:solidFill>
                  <a:schemeClr val="lt1"/>
                </a:solidFill>
                <a:latin typeface="M PLUS 1p"/>
                <a:ea typeface="M PLUS 1p"/>
                <a:cs typeface="M PLUS 1p"/>
                <a:sym typeface="M PLUS 1p"/>
              </a:rPr>
              <a:t>B</a:t>
            </a:r>
            <a:r>
              <a:rPr b="1" lang="ja" sz="5600">
                <a:solidFill>
                  <a:schemeClr val="lt1"/>
                </a:solidFill>
                <a:latin typeface="M PLUS 1p"/>
                <a:ea typeface="M PLUS 1p"/>
                <a:cs typeface="M PLUS 1p"/>
                <a:sym typeface="M PLUS 1p"/>
              </a:rPr>
              <a:t>マーケするなら</a:t>
            </a:r>
            <a:endParaRPr sz="5600">
              <a:solidFill>
                <a:schemeClr val="lt1"/>
              </a:solidFill>
            </a:endParaRPr>
          </a:p>
        </p:txBody>
      </p:sp>
      <p:sp>
        <p:nvSpPr>
          <p:cNvPr id="604" name="Google Shape;604;p43"/>
          <p:cNvSpPr txBox="1"/>
          <p:nvPr>
            <p:ph idx="12" type="sldNum"/>
          </p:nvPr>
        </p:nvSpPr>
        <p:spPr>
          <a:xfrm>
            <a:off x="16944916" y="93264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9FC"/>
        </a:solidFill>
      </p:bgPr>
    </p:bg>
    <p:spTree>
      <p:nvGrpSpPr>
        <p:cNvPr id="107" name="Shape 107"/>
        <p:cNvGrpSpPr/>
        <p:nvPr/>
      </p:nvGrpSpPr>
      <p:grpSpPr>
        <a:xfrm>
          <a:off x="0" y="0"/>
          <a:ext cx="0" cy="0"/>
          <a:chOff x="0" y="0"/>
          <a:chExt cx="0" cy="0"/>
        </a:xfrm>
      </p:grpSpPr>
      <p:sp>
        <p:nvSpPr>
          <p:cNvPr id="108" name="Google Shape;108;p19"/>
          <p:cNvSpPr txBox="1"/>
          <p:nvPr>
            <p:ph type="title"/>
          </p:nvPr>
        </p:nvSpPr>
        <p:spPr>
          <a:xfrm>
            <a:off x="1080600" y="4301700"/>
            <a:ext cx="11455200" cy="16836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sz="5600"/>
              <a:t>ferret One for </a:t>
            </a:r>
            <a:r>
              <a:rPr lang="ja" sz="6800"/>
              <a:t>MA</a:t>
            </a:r>
            <a:r>
              <a:rPr lang="ja" sz="5600"/>
              <a:t>について</a:t>
            </a:r>
            <a:endParaRPr sz="5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0"/>
          <p:cNvSpPr txBox="1"/>
          <p:nvPr>
            <p:ph type="title"/>
          </p:nvPr>
        </p:nvSpPr>
        <p:spPr>
          <a:xfrm>
            <a:off x="471000" y="127756"/>
            <a:ext cx="141396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sz="4000"/>
              <a:t>導入企業</a:t>
            </a:r>
            <a:endParaRPr sz="4000"/>
          </a:p>
        </p:txBody>
      </p:sp>
      <p:sp>
        <p:nvSpPr>
          <p:cNvPr id="114" name="Google Shape;114;p20"/>
          <p:cNvSpPr txBox="1"/>
          <p:nvPr/>
        </p:nvSpPr>
        <p:spPr>
          <a:xfrm>
            <a:off x="624614" y="1650728"/>
            <a:ext cx="16803600" cy="2014200"/>
          </a:xfrm>
          <a:prstGeom prst="rect">
            <a:avLst/>
          </a:prstGeom>
          <a:noFill/>
          <a:ln>
            <a:noFill/>
          </a:ln>
        </p:spPr>
        <p:txBody>
          <a:bodyPr anchorCtr="0" anchor="t" bIns="182850" lIns="182850" spcFirstLastPara="1" rIns="182850" wrap="square" tIns="182850">
            <a:noAutofit/>
          </a:bodyPr>
          <a:lstStyle/>
          <a:p>
            <a:pPr indent="0" lvl="0" marL="0" rtl="0" algn="ctr">
              <a:lnSpc>
                <a:spcPct val="115000"/>
              </a:lnSpc>
              <a:spcBef>
                <a:spcPts val="0"/>
              </a:spcBef>
              <a:spcAft>
                <a:spcPts val="0"/>
              </a:spcAft>
              <a:buNone/>
            </a:pPr>
            <a:r>
              <a:rPr b="1" lang="ja" sz="3000">
                <a:solidFill>
                  <a:srgbClr val="17194F"/>
                </a:solidFill>
                <a:highlight>
                  <a:srgbClr val="FFFFFF"/>
                </a:highlight>
                <a:latin typeface="M PLUS 1p"/>
                <a:ea typeface="M PLUS 1p"/>
                <a:cs typeface="M PLUS 1p"/>
                <a:sym typeface="M PLUS 1p"/>
              </a:rPr>
              <a:t>BtoBマーケのプロから初めての企業様まで</a:t>
            </a:r>
            <a:endParaRPr b="1" sz="3000">
              <a:solidFill>
                <a:srgbClr val="17194F"/>
              </a:solidFill>
              <a:highlight>
                <a:srgbClr val="FFFFFF"/>
              </a:highlight>
              <a:latin typeface="M PLUS 1p"/>
              <a:ea typeface="M PLUS 1p"/>
              <a:cs typeface="M PLUS 1p"/>
              <a:sym typeface="M PLUS 1p"/>
            </a:endParaRPr>
          </a:p>
          <a:p>
            <a:pPr indent="0" lvl="0" marL="0" rtl="0" algn="ctr">
              <a:spcBef>
                <a:spcPts val="0"/>
              </a:spcBef>
              <a:spcAft>
                <a:spcPts val="0"/>
              </a:spcAft>
              <a:buClr>
                <a:srgbClr val="000000"/>
              </a:buClr>
              <a:buSzPts val="2200"/>
              <a:buFont typeface="Arial"/>
              <a:buNone/>
            </a:pPr>
            <a:r>
              <a:rPr lang="ja" sz="6400">
                <a:solidFill>
                  <a:srgbClr val="171950"/>
                </a:solidFill>
                <a:latin typeface="M PLUS 1p ExtraBold"/>
                <a:ea typeface="M PLUS 1p ExtraBold"/>
                <a:cs typeface="M PLUS 1p ExtraBold"/>
                <a:sym typeface="M PLUS 1p ExtraBold"/>
              </a:rPr>
              <a:t>1,300</a:t>
            </a:r>
            <a:r>
              <a:rPr lang="ja" sz="5600">
                <a:solidFill>
                  <a:srgbClr val="171950"/>
                </a:solidFill>
                <a:latin typeface="M PLUS 1p ExtraBold"/>
                <a:ea typeface="M PLUS 1p ExtraBold"/>
                <a:cs typeface="M PLUS 1p ExtraBold"/>
                <a:sym typeface="M PLUS 1p ExtraBold"/>
              </a:rPr>
              <a:t>社</a:t>
            </a:r>
            <a:r>
              <a:rPr b="1" lang="ja" sz="4600">
                <a:solidFill>
                  <a:srgbClr val="17194F"/>
                </a:solidFill>
                <a:latin typeface="M PLUS 1p"/>
                <a:ea typeface="M PLUS 1p"/>
                <a:cs typeface="M PLUS 1p"/>
                <a:sym typeface="M PLUS 1p"/>
              </a:rPr>
              <a:t>を超える企業様にご導入頂いています</a:t>
            </a:r>
            <a:endParaRPr b="1" sz="4600">
              <a:solidFill>
                <a:srgbClr val="17194F"/>
              </a:solidFill>
              <a:latin typeface="M PLUS 1p"/>
              <a:ea typeface="M PLUS 1p"/>
              <a:cs typeface="M PLUS 1p"/>
              <a:sym typeface="M PLUS 1p"/>
            </a:endParaRPr>
          </a:p>
        </p:txBody>
      </p:sp>
      <p:sp>
        <p:nvSpPr>
          <p:cNvPr id="115" name="Google Shape;115;p20"/>
          <p:cNvSpPr txBox="1"/>
          <p:nvPr/>
        </p:nvSpPr>
        <p:spPr>
          <a:xfrm>
            <a:off x="882200" y="3829350"/>
            <a:ext cx="7684800" cy="939000"/>
          </a:xfrm>
          <a:prstGeom prst="rect">
            <a:avLst/>
          </a:prstGeom>
          <a:solidFill>
            <a:srgbClr val="C9DAF8"/>
          </a:solidFill>
          <a:ln>
            <a:noFill/>
          </a:ln>
        </p:spPr>
        <p:txBody>
          <a:bodyPr anchorCtr="0" anchor="t" bIns="182850" lIns="182850" spcFirstLastPara="1" rIns="182850" wrap="square" tIns="182850">
            <a:spAutoFit/>
          </a:bodyPr>
          <a:lstStyle/>
          <a:p>
            <a:pPr indent="0" lvl="0" marL="0" rtl="0" algn="ctr">
              <a:lnSpc>
                <a:spcPct val="115000"/>
              </a:lnSpc>
              <a:spcBef>
                <a:spcPts val="0"/>
              </a:spcBef>
              <a:spcAft>
                <a:spcPts val="2400"/>
              </a:spcAft>
              <a:buClr>
                <a:srgbClr val="000000"/>
              </a:buClr>
              <a:buSzPts val="2200"/>
              <a:buFont typeface="Arial"/>
              <a:buNone/>
            </a:pPr>
            <a:r>
              <a:rPr lang="ja" sz="2000">
                <a:solidFill>
                  <a:srgbClr val="17194F"/>
                </a:solidFill>
                <a:latin typeface="M PLUS 1p Black"/>
                <a:ea typeface="M PLUS 1p Black"/>
                <a:cs typeface="M PLUS 1p Black"/>
                <a:sym typeface="M PLUS 1p Black"/>
              </a:rPr>
              <a:t>BtoBマーケティング運用のプロ</a:t>
            </a:r>
            <a:br>
              <a:rPr b="1" lang="ja" sz="2000">
                <a:solidFill>
                  <a:srgbClr val="17194F"/>
                </a:solidFill>
                <a:latin typeface="M PLUS 1p"/>
                <a:ea typeface="M PLUS 1p"/>
                <a:cs typeface="M PLUS 1p"/>
                <a:sym typeface="M PLUS 1p"/>
              </a:rPr>
            </a:br>
            <a:r>
              <a:rPr b="1" lang="ja" sz="1400">
                <a:solidFill>
                  <a:srgbClr val="17194F"/>
                </a:solidFill>
                <a:latin typeface="M PLUS 1p"/>
                <a:ea typeface="M PLUS 1p"/>
                <a:cs typeface="M PLUS 1p"/>
                <a:sym typeface="M PLUS 1p"/>
              </a:rPr>
              <a:t>（運用効率をあげたい / 専門人材を使いたくない）</a:t>
            </a:r>
            <a:endParaRPr b="1" sz="1400">
              <a:solidFill>
                <a:srgbClr val="17194F"/>
              </a:solidFill>
              <a:latin typeface="M PLUS 1p"/>
              <a:ea typeface="M PLUS 1p"/>
              <a:cs typeface="M PLUS 1p"/>
              <a:sym typeface="M PLUS 1p"/>
            </a:endParaRPr>
          </a:p>
        </p:txBody>
      </p:sp>
      <p:cxnSp>
        <p:nvCxnSpPr>
          <p:cNvPr id="116" name="Google Shape;116;p20"/>
          <p:cNvCxnSpPr/>
          <p:nvPr/>
        </p:nvCxnSpPr>
        <p:spPr>
          <a:xfrm>
            <a:off x="9140600" y="3814300"/>
            <a:ext cx="3600" cy="5245200"/>
          </a:xfrm>
          <a:prstGeom prst="straightConnector1">
            <a:avLst/>
          </a:prstGeom>
          <a:noFill/>
          <a:ln cap="flat" cmpd="sng" w="9525">
            <a:solidFill>
              <a:srgbClr val="C9DAF8"/>
            </a:solidFill>
            <a:prstDash val="solid"/>
            <a:round/>
            <a:headEnd len="med" w="med" type="none"/>
            <a:tailEnd len="med" w="med" type="none"/>
          </a:ln>
        </p:spPr>
      </p:cxnSp>
      <p:sp>
        <p:nvSpPr>
          <p:cNvPr id="117" name="Google Shape;117;p20"/>
          <p:cNvSpPr txBox="1"/>
          <p:nvPr/>
        </p:nvSpPr>
        <p:spPr>
          <a:xfrm>
            <a:off x="9720600" y="3829350"/>
            <a:ext cx="7684800" cy="939000"/>
          </a:xfrm>
          <a:prstGeom prst="rect">
            <a:avLst/>
          </a:prstGeom>
          <a:solidFill>
            <a:srgbClr val="C9DAF8"/>
          </a:solidFill>
          <a:ln>
            <a:noFill/>
          </a:ln>
        </p:spPr>
        <p:txBody>
          <a:bodyPr anchorCtr="0" anchor="t" bIns="182850" lIns="182850" spcFirstLastPara="1" rIns="182850" wrap="square" tIns="182850">
            <a:spAutoFit/>
          </a:bodyPr>
          <a:lstStyle/>
          <a:p>
            <a:pPr indent="0" lvl="0" marL="0" rtl="0" algn="ctr">
              <a:lnSpc>
                <a:spcPct val="115000"/>
              </a:lnSpc>
              <a:spcBef>
                <a:spcPts val="0"/>
              </a:spcBef>
              <a:spcAft>
                <a:spcPts val="2400"/>
              </a:spcAft>
              <a:buNone/>
            </a:pPr>
            <a:r>
              <a:rPr lang="ja" sz="2000">
                <a:solidFill>
                  <a:srgbClr val="17194F"/>
                </a:solidFill>
                <a:latin typeface="M PLUS 1p Black"/>
                <a:ea typeface="M PLUS 1p Black"/>
                <a:cs typeface="M PLUS 1p Black"/>
                <a:sym typeface="M PLUS 1p Black"/>
              </a:rPr>
              <a:t>初めての方々、外注に依頼していた</a:t>
            </a:r>
            <a:br>
              <a:rPr b="1" lang="ja" sz="2000">
                <a:solidFill>
                  <a:srgbClr val="17194F"/>
                </a:solidFill>
                <a:latin typeface="M PLUS 1p"/>
                <a:ea typeface="M PLUS 1p"/>
                <a:cs typeface="M PLUS 1p"/>
                <a:sym typeface="M PLUS 1p"/>
              </a:rPr>
            </a:br>
            <a:r>
              <a:rPr b="1" lang="ja" sz="1400">
                <a:solidFill>
                  <a:srgbClr val="17194F"/>
                </a:solidFill>
                <a:latin typeface="M PLUS 1p"/>
                <a:ea typeface="M PLUS 1p"/>
                <a:cs typeface="M PLUS 1p"/>
                <a:sym typeface="M PLUS 1p"/>
              </a:rPr>
              <a:t>（自分たちで運用したい / 外注に頼った体制から変えたい）</a:t>
            </a:r>
            <a:endParaRPr sz="1200">
              <a:solidFill>
                <a:srgbClr val="17194F"/>
              </a:solidFill>
            </a:endParaRPr>
          </a:p>
        </p:txBody>
      </p:sp>
      <p:sp>
        <p:nvSpPr>
          <p:cNvPr id="118" name="Google Shape;118;p20"/>
          <p:cNvSpPr/>
          <p:nvPr/>
        </p:nvSpPr>
        <p:spPr>
          <a:xfrm>
            <a:off x="882200" y="50649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19" name="Google Shape;119;p20"/>
          <p:cNvSpPr/>
          <p:nvPr/>
        </p:nvSpPr>
        <p:spPr>
          <a:xfrm>
            <a:off x="3493800" y="50649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20" name="Google Shape;120;p20"/>
          <p:cNvSpPr/>
          <p:nvPr/>
        </p:nvSpPr>
        <p:spPr>
          <a:xfrm>
            <a:off x="6105400" y="50649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21" name="Google Shape;121;p20"/>
          <p:cNvSpPr/>
          <p:nvPr/>
        </p:nvSpPr>
        <p:spPr>
          <a:xfrm>
            <a:off x="882200" y="61058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22" name="Google Shape;122;p20"/>
          <p:cNvSpPr/>
          <p:nvPr/>
        </p:nvSpPr>
        <p:spPr>
          <a:xfrm>
            <a:off x="3493800" y="61058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23" name="Google Shape;123;p20"/>
          <p:cNvSpPr/>
          <p:nvPr/>
        </p:nvSpPr>
        <p:spPr>
          <a:xfrm>
            <a:off x="6105400" y="61058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24" name="Google Shape;124;p20"/>
          <p:cNvSpPr/>
          <p:nvPr/>
        </p:nvSpPr>
        <p:spPr>
          <a:xfrm>
            <a:off x="882200" y="713095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25" name="Google Shape;125;p20"/>
          <p:cNvSpPr/>
          <p:nvPr/>
        </p:nvSpPr>
        <p:spPr>
          <a:xfrm>
            <a:off x="3493800" y="713095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26" name="Google Shape;126;p20"/>
          <p:cNvSpPr/>
          <p:nvPr/>
        </p:nvSpPr>
        <p:spPr>
          <a:xfrm>
            <a:off x="6105400" y="713095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27" name="Google Shape;127;p20"/>
          <p:cNvSpPr/>
          <p:nvPr/>
        </p:nvSpPr>
        <p:spPr>
          <a:xfrm>
            <a:off x="9720600" y="50649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28" name="Google Shape;128;p20"/>
          <p:cNvSpPr/>
          <p:nvPr/>
        </p:nvSpPr>
        <p:spPr>
          <a:xfrm>
            <a:off x="12332200" y="50649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29" name="Google Shape;129;p20"/>
          <p:cNvSpPr/>
          <p:nvPr/>
        </p:nvSpPr>
        <p:spPr>
          <a:xfrm>
            <a:off x="14943800" y="50649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30" name="Google Shape;130;p20"/>
          <p:cNvSpPr/>
          <p:nvPr/>
        </p:nvSpPr>
        <p:spPr>
          <a:xfrm>
            <a:off x="9720600" y="61058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31" name="Google Shape;131;p20"/>
          <p:cNvSpPr/>
          <p:nvPr/>
        </p:nvSpPr>
        <p:spPr>
          <a:xfrm>
            <a:off x="12332200" y="61058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32" name="Google Shape;132;p20"/>
          <p:cNvSpPr/>
          <p:nvPr/>
        </p:nvSpPr>
        <p:spPr>
          <a:xfrm>
            <a:off x="14943800" y="61058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33" name="Google Shape;133;p20"/>
          <p:cNvSpPr/>
          <p:nvPr/>
        </p:nvSpPr>
        <p:spPr>
          <a:xfrm>
            <a:off x="9720600" y="713095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34" name="Google Shape;134;p20"/>
          <p:cNvSpPr/>
          <p:nvPr/>
        </p:nvSpPr>
        <p:spPr>
          <a:xfrm>
            <a:off x="12332200" y="713095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35" name="Google Shape;135;p20"/>
          <p:cNvSpPr/>
          <p:nvPr/>
        </p:nvSpPr>
        <p:spPr>
          <a:xfrm>
            <a:off x="14943800" y="713095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136" name="Google Shape;136;p20"/>
          <p:cNvPicPr preferRelativeResize="0"/>
          <p:nvPr/>
        </p:nvPicPr>
        <p:blipFill>
          <a:blip r:embed="rId3">
            <a:alphaModFix/>
          </a:blip>
          <a:stretch>
            <a:fillRect/>
          </a:stretch>
        </p:blipFill>
        <p:spPr>
          <a:xfrm>
            <a:off x="3725925" y="5273198"/>
            <a:ext cx="1997549" cy="482216"/>
          </a:xfrm>
          <a:prstGeom prst="rect">
            <a:avLst/>
          </a:prstGeom>
          <a:noFill/>
          <a:ln>
            <a:noFill/>
          </a:ln>
        </p:spPr>
      </p:pic>
      <p:pic>
        <p:nvPicPr>
          <p:cNvPr id="137" name="Google Shape;137;p20"/>
          <p:cNvPicPr preferRelativeResize="0"/>
          <p:nvPr/>
        </p:nvPicPr>
        <p:blipFill>
          <a:blip r:embed="rId4">
            <a:alphaModFix/>
          </a:blip>
          <a:stretch>
            <a:fillRect/>
          </a:stretch>
        </p:blipFill>
        <p:spPr>
          <a:xfrm>
            <a:off x="6337505" y="5336797"/>
            <a:ext cx="1997496" cy="355024"/>
          </a:xfrm>
          <a:prstGeom prst="rect">
            <a:avLst/>
          </a:prstGeom>
          <a:noFill/>
          <a:ln>
            <a:noFill/>
          </a:ln>
        </p:spPr>
      </p:pic>
      <p:pic>
        <p:nvPicPr>
          <p:cNvPr id="138" name="Google Shape;138;p20"/>
          <p:cNvPicPr preferRelativeResize="0"/>
          <p:nvPr/>
        </p:nvPicPr>
        <p:blipFill>
          <a:blip r:embed="rId5">
            <a:alphaModFix/>
          </a:blip>
          <a:stretch>
            <a:fillRect/>
          </a:stretch>
        </p:blipFill>
        <p:spPr>
          <a:xfrm>
            <a:off x="1675578" y="6214722"/>
            <a:ext cx="875050" cy="665184"/>
          </a:xfrm>
          <a:prstGeom prst="rect">
            <a:avLst/>
          </a:prstGeom>
          <a:noFill/>
          <a:ln>
            <a:noFill/>
          </a:ln>
        </p:spPr>
      </p:pic>
      <p:pic>
        <p:nvPicPr>
          <p:cNvPr id="139" name="Google Shape;139;p20"/>
          <p:cNvPicPr preferRelativeResize="0"/>
          <p:nvPr/>
        </p:nvPicPr>
        <p:blipFill>
          <a:blip r:embed="rId6">
            <a:alphaModFix/>
          </a:blip>
          <a:stretch>
            <a:fillRect/>
          </a:stretch>
        </p:blipFill>
        <p:spPr>
          <a:xfrm>
            <a:off x="6369245" y="6369825"/>
            <a:ext cx="1934010" cy="355000"/>
          </a:xfrm>
          <a:prstGeom prst="rect">
            <a:avLst/>
          </a:prstGeom>
          <a:noFill/>
          <a:ln>
            <a:noFill/>
          </a:ln>
        </p:spPr>
      </p:pic>
      <p:pic>
        <p:nvPicPr>
          <p:cNvPr id="140" name="Google Shape;140;p20"/>
          <p:cNvPicPr preferRelativeResize="0"/>
          <p:nvPr/>
        </p:nvPicPr>
        <p:blipFill>
          <a:blip r:embed="rId7">
            <a:alphaModFix/>
          </a:blip>
          <a:stretch>
            <a:fillRect/>
          </a:stretch>
        </p:blipFill>
        <p:spPr>
          <a:xfrm>
            <a:off x="3689942" y="7421217"/>
            <a:ext cx="2069488" cy="355000"/>
          </a:xfrm>
          <a:prstGeom prst="rect">
            <a:avLst/>
          </a:prstGeom>
          <a:noFill/>
          <a:ln>
            <a:noFill/>
          </a:ln>
        </p:spPr>
      </p:pic>
      <p:pic>
        <p:nvPicPr>
          <p:cNvPr id="141" name="Google Shape;141;p20"/>
          <p:cNvPicPr preferRelativeResize="0"/>
          <p:nvPr/>
        </p:nvPicPr>
        <p:blipFill>
          <a:blip r:embed="rId8">
            <a:alphaModFix/>
          </a:blip>
          <a:stretch>
            <a:fillRect/>
          </a:stretch>
        </p:blipFill>
        <p:spPr>
          <a:xfrm>
            <a:off x="6435626" y="7309234"/>
            <a:ext cx="1801329" cy="546201"/>
          </a:xfrm>
          <a:prstGeom prst="rect">
            <a:avLst/>
          </a:prstGeom>
          <a:noFill/>
          <a:ln>
            <a:noFill/>
          </a:ln>
        </p:spPr>
      </p:pic>
      <p:pic>
        <p:nvPicPr>
          <p:cNvPr id="142" name="Google Shape;142;p20"/>
          <p:cNvPicPr preferRelativeResize="0"/>
          <p:nvPr/>
        </p:nvPicPr>
        <p:blipFill>
          <a:blip r:embed="rId9">
            <a:alphaModFix/>
          </a:blip>
          <a:stretch>
            <a:fillRect/>
          </a:stretch>
        </p:blipFill>
        <p:spPr>
          <a:xfrm>
            <a:off x="12630425" y="5228477"/>
            <a:ext cx="1865349" cy="571656"/>
          </a:xfrm>
          <a:prstGeom prst="rect">
            <a:avLst/>
          </a:prstGeom>
          <a:noFill/>
          <a:ln>
            <a:noFill/>
          </a:ln>
        </p:spPr>
      </p:pic>
      <p:pic>
        <p:nvPicPr>
          <p:cNvPr id="143" name="Google Shape;143;p20"/>
          <p:cNvPicPr preferRelativeResize="0"/>
          <p:nvPr/>
        </p:nvPicPr>
        <p:blipFill>
          <a:blip r:embed="rId10">
            <a:alphaModFix/>
          </a:blip>
          <a:stretch>
            <a:fillRect/>
          </a:stretch>
        </p:blipFill>
        <p:spPr>
          <a:xfrm>
            <a:off x="15242024" y="5349230"/>
            <a:ext cx="1865349" cy="329534"/>
          </a:xfrm>
          <a:prstGeom prst="rect">
            <a:avLst/>
          </a:prstGeom>
          <a:noFill/>
          <a:ln>
            <a:noFill/>
          </a:ln>
        </p:spPr>
      </p:pic>
      <p:pic>
        <p:nvPicPr>
          <p:cNvPr id="144" name="Google Shape;144;p20"/>
          <p:cNvPicPr preferRelativeResize="0"/>
          <p:nvPr/>
        </p:nvPicPr>
        <p:blipFill>
          <a:blip r:embed="rId11">
            <a:alphaModFix/>
          </a:blip>
          <a:stretch>
            <a:fillRect/>
          </a:stretch>
        </p:blipFill>
        <p:spPr>
          <a:xfrm>
            <a:off x="10123082" y="6306225"/>
            <a:ext cx="1656819" cy="482200"/>
          </a:xfrm>
          <a:prstGeom prst="rect">
            <a:avLst/>
          </a:prstGeom>
          <a:noFill/>
          <a:ln>
            <a:noFill/>
          </a:ln>
        </p:spPr>
      </p:pic>
      <p:pic>
        <p:nvPicPr>
          <p:cNvPr id="145" name="Google Shape;145;p20"/>
          <p:cNvPicPr preferRelativeResize="0"/>
          <p:nvPr/>
        </p:nvPicPr>
        <p:blipFill>
          <a:blip r:embed="rId12">
            <a:alphaModFix/>
          </a:blip>
          <a:stretch>
            <a:fillRect/>
          </a:stretch>
        </p:blipFill>
        <p:spPr>
          <a:xfrm>
            <a:off x="12734700" y="6252875"/>
            <a:ext cx="1656798" cy="588879"/>
          </a:xfrm>
          <a:prstGeom prst="rect">
            <a:avLst/>
          </a:prstGeom>
          <a:noFill/>
          <a:ln>
            <a:noFill/>
          </a:ln>
        </p:spPr>
      </p:pic>
      <p:pic>
        <p:nvPicPr>
          <p:cNvPr id="146" name="Google Shape;146;p20"/>
          <p:cNvPicPr preferRelativeResize="0"/>
          <p:nvPr/>
        </p:nvPicPr>
        <p:blipFill rotWithShape="1">
          <a:blip r:embed="rId13">
            <a:alphaModFix/>
          </a:blip>
          <a:srcRect b="38207" l="11698" r="11690" t="36963"/>
          <a:stretch/>
        </p:blipFill>
        <p:spPr>
          <a:xfrm>
            <a:off x="10018828" y="7340421"/>
            <a:ext cx="1865349" cy="483833"/>
          </a:xfrm>
          <a:prstGeom prst="rect">
            <a:avLst/>
          </a:prstGeom>
          <a:noFill/>
          <a:ln>
            <a:noFill/>
          </a:ln>
        </p:spPr>
      </p:pic>
      <p:pic>
        <p:nvPicPr>
          <p:cNvPr id="147" name="Google Shape;147;p20"/>
          <p:cNvPicPr preferRelativeResize="0"/>
          <p:nvPr/>
        </p:nvPicPr>
        <p:blipFill>
          <a:blip r:embed="rId14">
            <a:alphaModFix/>
          </a:blip>
          <a:stretch>
            <a:fillRect/>
          </a:stretch>
        </p:blipFill>
        <p:spPr>
          <a:xfrm>
            <a:off x="12461131" y="7370150"/>
            <a:ext cx="2203901" cy="424384"/>
          </a:xfrm>
          <a:prstGeom prst="rect">
            <a:avLst/>
          </a:prstGeom>
          <a:noFill/>
          <a:ln>
            <a:noFill/>
          </a:ln>
        </p:spPr>
      </p:pic>
      <p:pic>
        <p:nvPicPr>
          <p:cNvPr id="148" name="Google Shape;148;p20"/>
          <p:cNvPicPr preferRelativeResize="0"/>
          <p:nvPr/>
        </p:nvPicPr>
        <p:blipFill rotWithShape="1">
          <a:blip r:embed="rId15">
            <a:alphaModFix/>
          </a:blip>
          <a:srcRect b="39010" l="0" r="0" t="39544"/>
          <a:stretch/>
        </p:blipFill>
        <p:spPr>
          <a:xfrm>
            <a:off x="15072725" y="7346025"/>
            <a:ext cx="2203899" cy="472647"/>
          </a:xfrm>
          <a:prstGeom prst="rect">
            <a:avLst/>
          </a:prstGeom>
          <a:noFill/>
          <a:ln>
            <a:noFill/>
          </a:ln>
        </p:spPr>
      </p:pic>
      <p:pic>
        <p:nvPicPr>
          <p:cNvPr id="149" name="Google Shape;149;p20"/>
          <p:cNvPicPr preferRelativeResize="0"/>
          <p:nvPr/>
        </p:nvPicPr>
        <p:blipFill>
          <a:blip r:embed="rId16">
            <a:alphaModFix/>
          </a:blip>
          <a:stretch>
            <a:fillRect/>
          </a:stretch>
        </p:blipFill>
        <p:spPr>
          <a:xfrm>
            <a:off x="10018878" y="5253228"/>
            <a:ext cx="1865299" cy="555059"/>
          </a:xfrm>
          <a:prstGeom prst="rect">
            <a:avLst/>
          </a:prstGeom>
          <a:noFill/>
          <a:ln>
            <a:noFill/>
          </a:ln>
        </p:spPr>
      </p:pic>
      <p:pic>
        <p:nvPicPr>
          <p:cNvPr id="150" name="Google Shape;150;p20"/>
          <p:cNvPicPr preferRelativeResize="0"/>
          <p:nvPr/>
        </p:nvPicPr>
        <p:blipFill>
          <a:blip r:embed="rId17">
            <a:alphaModFix/>
          </a:blip>
          <a:stretch>
            <a:fillRect/>
          </a:stretch>
        </p:blipFill>
        <p:spPr>
          <a:xfrm>
            <a:off x="922153" y="7298448"/>
            <a:ext cx="2381900" cy="571636"/>
          </a:xfrm>
          <a:prstGeom prst="rect">
            <a:avLst/>
          </a:prstGeom>
          <a:noFill/>
          <a:ln>
            <a:noFill/>
          </a:ln>
        </p:spPr>
      </p:pic>
      <p:sp>
        <p:nvSpPr>
          <p:cNvPr id="151" name="Google Shape;151;p20"/>
          <p:cNvSpPr/>
          <p:nvPr/>
        </p:nvSpPr>
        <p:spPr>
          <a:xfrm>
            <a:off x="882200" y="81561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2" name="Google Shape;152;p20"/>
          <p:cNvSpPr/>
          <p:nvPr/>
        </p:nvSpPr>
        <p:spPr>
          <a:xfrm>
            <a:off x="3493800" y="81561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3" name="Google Shape;153;p20"/>
          <p:cNvSpPr/>
          <p:nvPr/>
        </p:nvSpPr>
        <p:spPr>
          <a:xfrm>
            <a:off x="6105400" y="81561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4" name="Google Shape;154;p20"/>
          <p:cNvSpPr/>
          <p:nvPr/>
        </p:nvSpPr>
        <p:spPr>
          <a:xfrm>
            <a:off x="9720600" y="81561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5" name="Google Shape;155;p20"/>
          <p:cNvSpPr/>
          <p:nvPr/>
        </p:nvSpPr>
        <p:spPr>
          <a:xfrm>
            <a:off x="12332200" y="81561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6" name="Google Shape;156;p20"/>
          <p:cNvSpPr/>
          <p:nvPr/>
        </p:nvSpPr>
        <p:spPr>
          <a:xfrm>
            <a:off x="14943800" y="8156100"/>
            <a:ext cx="2461800" cy="898800"/>
          </a:xfrm>
          <a:prstGeom prst="rect">
            <a:avLst/>
          </a:prstGeom>
          <a:solidFill>
            <a:srgbClr val="FFFFFF"/>
          </a:solidFill>
          <a:ln cap="flat" cmpd="sng" w="9525">
            <a:solidFill>
              <a:srgbClr val="D9D9D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157" name="Google Shape;157;p20"/>
          <p:cNvPicPr preferRelativeResize="0"/>
          <p:nvPr/>
        </p:nvPicPr>
        <p:blipFill rotWithShape="1">
          <a:blip r:embed="rId18">
            <a:alphaModFix/>
          </a:blip>
          <a:srcRect b="22902" l="24234" r="23502" t="28003"/>
          <a:stretch/>
        </p:blipFill>
        <p:spPr>
          <a:xfrm>
            <a:off x="1438675" y="8280800"/>
            <a:ext cx="1348842" cy="665201"/>
          </a:xfrm>
          <a:prstGeom prst="rect">
            <a:avLst/>
          </a:prstGeom>
          <a:noFill/>
          <a:ln>
            <a:noFill/>
          </a:ln>
        </p:spPr>
      </p:pic>
      <p:pic>
        <p:nvPicPr>
          <p:cNvPr id="158" name="Google Shape;158;p20"/>
          <p:cNvPicPr preferRelativeResize="0"/>
          <p:nvPr/>
        </p:nvPicPr>
        <p:blipFill>
          <a:blip r:embed="rId19">
            <a:alphaModFix/>
          </a:blip>
          <a:stretch>
            <a:fillRect/>
          </a:stretch>
        </p:blipFill>
        <p:spPr>
          <a:xfrm>
            <a:off x="3792025" y="8257893"/>
            <a:ext cx="1865350" cy="711032"/>
          </a:xfrm>
          <a:prstGeom prst="rect">
            <a:avLst/>
          </a:prstGeom>
          <a:noFill/>
          <a:ln>
            <a:noFill/>
          </a:ln>
        </p:spPr>
      </p:pic>
      <p:pic>
        <p:nvPicPr>
          <p:cNvPr id="159" name="Google Shape;159;p20"/>
          <p:cNvPicPr preferRelativeResize="0"/>
          <p:nvPr/>
        </p:nvPicPr>
        <p:blipFill>
          <a:blip r:embed="rId20">
            <a:alphaModFix/>
          </a:blip>
          <a:stretch>
            <a:fillRect/>
          </a:stretch>
        </p:blipFill>
        <p:spPr>
          <a:xfrm>
            <a:off x="6399095" y="8435900"/>
            <a:ext cx="1865349" cy="354323"/>
          </a:xfrm>
          <a:prstGeom prst="rect">
            <a:avLst/>
          </a:prstGeom>
          <a:noFill/>
          <a:ln>
            <a:noFill/>
          </a:ln>
        </p:spPr>
      </p:pic>
      <p:pic>
        <p:nvPicPr>
          <p:cNvPr id="160" name="Google Shape;160;p20"/>
          <p:cNvPicPr preferRelativeResize="0"/>
          <p:nvPr/>
        </p:nvPicPr>
        <p:blipFill rotWithShape="1">
          <a:blip r:embed="rId21">
            <a:alphaModFix/>
          </a:blip>
          <a:srcRect b="35400" l="0" r="0" t="31343"/>
          <a:stretch/>
        </p:blipFill>
        <p:spPr>
          <a:xfrm>
            <a:off x="9752458" y="8386050"/>
            <a:ext cx="2381898" cy="415854"/>
          </a:xfrm>
          <a:prstGeom prst="rect">
            <a:avLst/>
          </a:prstGeom>
          <a:noFill/>
          <a:ln>
            <a:noFill/>
          </a:ln>
        </p:spPr>
      </p:pic>
      <p:pic>
        <p:nvPicPr>
          <p:cNvPr id="161" name="Google Shape;161;p20"/>
          <p:cNvPicPr preferRelativeResize="0"/>
          <p:nvPr/>
        </p:nvPicPr>
        <p:blipFill>
          <a:blip r:embed="rId22">
            <a:alphaModFix/>
          </a:blip>
          <a:stretch>
            <a:fillRect/>
          </a:stretch>
        </p:blipFill>
        <p:spPr>
          <a:xfrm>
            <a:off x="12630426" y="8281527"/>
            <a:ext cx="1865350" cy="624899"/>
          </a:xfrm>
          <a:prstGeom prst="rect">
            <a:avLst/>
          </a:prstGeom>
          <a:noFill/>
          <a:ln>
            <a:noFill/>
          </a:ln>
        </p:spPr>
      </p:pic>
      <p:pic>
        <p:nvPicPr>
          <p:cNvPr id="162" name="Google Shape;162;p20"/>
          <p:cNvPicPr preferRelativeResize="0"/>
          <p:nvPr/>
        </p:nvPicPr>
        <p:blipFill>
          <a:blip r:embed="rId23">
            <a:alphaModFix/>
          </a:blip>
          <a:stretch>
            <a:fillRect/>
          </a:stretch>
        </p:blipFill>
        <p:spPr>
          <a:xfrm>
            <a:off x="14971344" y="8214425"/>
            <a:ext cx="2381900" cy="797948"/>
          </a:xfrm>
          <a:prstGeom prst="rect">
            <a:avLst/>
          </a:prstGeom>
          <a:noFill/>
          <a:ln>
            <a:noFill/>
          </a:ln>
        </p:spPr>
      </p:pic>
      <p:pic>
        <p:nvPicPr>
          <p:cNvPr id="163" name="Google Shape;163;p20"/>
          <p:cNvPicPr preferRelativeResize="0"/>
          <p:nvPr/>
        </p:nvPicPr>
        <p:blipFill>
          <a:blip r:embed="rId24">
            <a:alphaModFix/>
          </a:blip>
          <a:stretch>
            <a:fillRect/>
          </a:stretch>
        </p:blipFill>
        <p:spPr>
          <a:xfrm>
            <a:off x="1094304" y="5304171"/>
            <a:ext cx="2068398" cy="494851"/>
          </a:xfrm>
          <a:prstGeom prst="rect">
            <a:avLst/>
          </a:prstGeom>
          <a:noFill/>
          <a:ln>
            <a:noFill/>
          </a:ln>
        </p:spPr>
      </p:pic>
      <p:pic>
        <p:nvPicPr>
          <p:cNvPr id="164" name="Google Shape;164;p20"/>
          <p:cNvPicPr preferRelativeResize="0"/>
          <p:nvPr/>
        </p:nvPicPr>
        <p:blipFill>
          <a:blip r:embed="rId25">
            <a:alphaModFix/>
          </a:blip>
          <a:stretch>
            <a:fillRect/>
          </a:stretch>
        </p:blipFill>
        <p:spPr>
          <a:xfrm>
            <a:off x="4044582" y="6169126"/>
            <a:ext cx="1452750" cy="756400"/>
          </a:xfrm>
          <a:prstGeom prst="rect">
            <a:avLst/>
          </a:prstGeom>
          <a:noFill/>
          <a:ln>
            <a:noFill/>
          </a:ln>
        </p:spPr>
      </p:pic>
      <p:pic>
        <p:nvPicPr>
          <p:cNvPr id="165" name="Google Shape;165;p20"/>
          <p:cNvPicPr preferRelativeResize="0"/>
          <p:nvPr/>
        </p:nvPicPr>
        <p:blipFill>
          <a:blip r:embed="rId26">
            <a:alphaModFix/>
          </a:blip>
          <a:stretch>
            <a:fillRect/>
          </a:stretch>
        </p:blipFill>
        <p:spPr>
          <a:xfrm>
            <a:off x="14971338" y="6155250"/>
            <a:ext cx="2381901" cy="784165"/>
          </a:xfrm>
          <a:prstGeom prst="rect">
            <a:avLst/>
          </a:prstGeom>
          <a:noFill/>
          <a:ln>
            <a:noFill/>
          </a:ln>
        </p:spPr>
      </p:pic>
      <p:sp>
        <p:nvSpPr>
          <p:cNvPr id="166" name="Google Shape;166;p20"/>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1"/>
          <p:cNvSpPr txBox="1"/>
          <p:nvPr>
            <p:ph type="title"/>
          </p:nvPr>
        </p:nvSpPr>
        <p:spPr>
          <a:xfrm>
            <a:off x="471000" y="127756"/>
            <a:ext cx="141396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ferret One for MA</a:t>
            </a:r>
            <a:r>
              <a:rPr lang="ja" sz="4000"/>
              <a:t>とは</a:t>
            </a:r>
            <a:endParaRPr sz="4000"/>
          </a:p>
        </p:txBody>
      </p:sp>
      <p:sp>
        <p:nvSpPr>
          <p:cNvPr id="172" name="Google Shape;172;p21"/>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
        <p:nvSpPr>
          <p:cNvPr id="173" name="Google Shape;173;p21"/>
          <p:cNvSpPr/>
          <p:nvPr/>
        </p:nvSpPr>
        <p:spPr>
          <a:xfrm>
            <a:off x="984650" y="1696250"/>
            <a:ext cx="16717800" cy="1218600"/>
          </a:xfrm>
          <a:prstGeom prst="rect">
            <a:avLst/>
          </a:prstGeom>
          <a:solidFill>
            <a:srgbClr val="FFFFFF"/>
          </a:solidFill>
          <a:ln>
            <a:noFill/>
          </a:ln>
          <a:effectLst>
            <a:outerShdw blurRad="215900" sx="102000" rotWithShape="0" algn="ctr" sy="102000">
              <a:srgbClr val="667B9A">
                <a:alpha val="24710"/>
              </a:srgbClr>
            </a:outerShdw>
          </a:effectLst>
        </p:spPr>
        <p:txBody>
          <a:bodyPr anchorCtr="0" anchor="ctr" bIns="68550" lIns="137150" spcFirstLastPara="1" rIns="137150" wrap="square" tIns="68550">
            <a:noAutofit/>
          </a:bodyPr>
          <a:lstStyle/>
          <a:p>
            <a:pPr indent="0" lvl="0" marL="0" marR="0" rtl="0" algn="ctr">
              <a:spcBef>
                <a:spcPts val="0"/>
              </a:spcBef>
              <a:spcAft>
                <a:spcPts val="0"/>
              </a:spcAft>
              <a:buNone/>
            </a:pPr>
            <a:r>
              <a:t/>
            </a:r>
            <a:endParaRPr sz="1800">
              <a:solidFill>
                <a:srgbClr val="141414"/>
              </a:solidFill>
              <a:latin typeface="M PLUS 1p"/>
              <a:ea typeface="M PLUS 1p"/>
              <a:cs typeface="M PLUS 1p"/>
              <a:sym typeface="M PLUS 1p"/>
            </a:endParaRPr>
          </a:p>
        </p:txBody>
      </p:sp>
      <p:sp>
        <p:nvSpPr>
          <p:cNvPr id="174" name="Google Shape;174;p21"/>
          <p:cNvSpPr txBox="1"/>
          <p:nvPr/>
        </p:nvSpPr>
        <p:spPr>
          <a:xfrm>
            <a:off x="984650" y="1832350"/>
            <a:ext cx="16429200" cy="946800"/>
          </a:xfrm>
          <a:prstGeom prst="rect">
            <a:avLst/>
          </a:prstGeom>
          <a:noFill/>
          <a:ln>
            <a:noFill/>
          </a:ln>
        </p:spPr>
        <p:txBody>
          <a:bodyPr anchorCtr="0" anchor="ctr" bIns="54000" lIns="137150" spcFirstLastPara="1" rIns="137150" wrap="square" tIns="54000">
            <a:noAutofit/>
          </a:bodyPr>
          <a:lstStyle/>
          <a:p>
            <a:pPr indent="0" lvl="0" marL="0" rtl="0" algn="ctr">
              <a:lnSpc>
                <a:spcPct val="120000"/>
              </a:lnSpc>
              <a:spcBef>
                <a:spcPts val="0"/>
              </a:spcBef>
              <a:spcAft>
                <a:spcPts val="0"/>
              </a:spcAft>
              <a:buNone/>
            </a:pPr>
            <a:r>
              <a:rPr b="1" lang="ja" sz="3200">
                <a:solidFill>
                  <a:srgbClr val="FF0080"/>
                </a:solidFill>
                <a:latin typeface="M PLUS 1p"/>
                <a:ea typeface="M PLUS 1p"/>
                <a:cs typeface="M PLUS 1p"/>
                <a:sym typeface="M PLUS 1p"/>
              </a:rPr>
              <a:t>商談機会の最大化</a:t>
            </a:r>
            <a:r>
              <a:rPr b="1" lang="ja" sz="3200">
                <a:solidFill>
                  <a:srgbClr val="171950"/>
                </a:solidFill>
                <a:latin typeface="M PLUS 1p"/>
                <a:ea typeface="M PLUS 1p"/>
                <a:cs typeface="M PLUS 1p"/>
                <a:sym typeface="M PLUS 1p"/>
              </a:rPr>
              <a:t>を目的とし「</a:t>
            </a:r>
            <a:r>
              <a:rPr b="1" lang="ja" sz="3200">
                <a:solidFill>
                  <a:srgbClr val="FF0080"/>
                </a:solidFill>
                <a:latin typeface="M PLUS 1p"/>
                <a:ea typeface="M PLUS 1p"/>
                <a:cs typeface="M PLUS 1p"/>
                <a:sym typeface="M PLUS 1p"/>
              </a:rPr>
              <a:t>定期配信</a:t>
            </a:r>
            <a:r>
              <a:rPr b="1" lang="ja" sz="3200">
                <a:solidFill>
                  <a:srgbClr val="171950"/>
                </a:solidFill>
                <a:latin typeface="M PLUS 1p"/>
                <a:ea typeface="M PLUS 1p"/>
                <a:cs typeface="M PLUS 1p"/>
                <a:sym typeface="M PLUS 1p"/>
              </a:rPr>
              <a:t>」を行い「</a:t>
            </a:r>
            <a:r>
              <a:rPr b="1" lang="ja" sz="3200">
                <a:solidFill>
                  <a:srgbClr val="FF0080"/>
                </a:solidFill>
                <a:latin typeface="M PLUS 1p"/>
                <a:ea typeface="M PLUS 1p"/>
                <a:cs typeface="M PLUS 1p"/>
                <a:sym typeface="M PLUS 1p"/>
              </a:rPr>
              <a:t>ホットな状態を検知</a:t>
            </a:r>
            <a:r>
              <a:rPr b="1" lang="ja" sz="3200">
                <a:solidFill>
                  <a:srgbClr val="171950"/>
                </a:solidFill>
                <a:latin typeface="M PLUS 1p"/>
                <a:ea typeface="M PLUS 1p"/>
                <a:cs typeface="M PLUS 1p"/>
                <a:sym typeface="M PLUS 1p"/>
              </a:rPr>
              <a:t>」します</a:t>
            </a:r>
            <a:endParaRPr b="1" sz="1400" u="sng">
              <a:solidFill>
                <a:srgbClr val="171950"/>
              </a:solidFill>
              <a:latin typeface="M PLUS 1p"/>
              <a:ea typeface="M PLUS 1p"/>
              <a:cs typeface="M PLUS 1p"/>
              <a:sym typeface="M PLUS 1p"/>
            </a:endParaRPr>
          </a:p>
        </p:txBody>
      </p:sp>
      <p:sp>
        <p:nvSpPr>
          <p:cNvPr id="175" name="Google Shape;175;p21"/>
          <p:cNvSpPr/>
          <p:nvPr/>
        </p:nvSpPr>
        <p:spPr>
          <a:xfrm>
            <a:off x="3333250" y="3168370"/>
            <a:ext cx="3387600" cy="2071800"/>
          </a:xfrm>
          <a:prstGeom prst="rect">
            <a:avLst/>
          </a:prstGeom>
          <a:solidFill>
            <a:srgbClr val="CFE2F3">
              <a:alpha val="43040"/>
            </a:srgbClr>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600">
                <a:solidFill>
                  <a:srgbClr val="171950"/>
                </a:solidFill>
                <a:latin typeface="M PLUS 1p"/>
                <a:ea typeface="M PLUS 1p"/>
                <a:cs typeface="M PLUS 1p"/>
                <a:sym typeface="M PLUS 1p"/>
              </a:rPr>
              <a:t>CVした</a:t>
            </a:r>
            <a:endParaRPr b="1" sz="2600">
              <a:solidFill>
                <a:srgbClr val="171950"/>
              </a:solidFill>
              <a:latin typeface="M PLUS 1p"/>
              <a:ea typeface="M PLUS 1p"/>
              <a:cs typeface="M PLUS 1p"/>
              <a:sym typeface="M PLUS 1p"/>
            </a:endParaRPr>
          </a:p>
          <a:p>
            <a:pPr indent="0" lvl="0" marL="0" rtl="0" algn="ctr">
              <a:spcBef>
                <a:spcPts val="0"/>
              </a:spcBef>
              <a:spcAft>
                <a:spcPts val="0"/>
              </a:spcAft>
              <a:buNone/>
            </a:pPr>
            <a:r>
              <a:rPr b="1" lang="ja" sz="2600">
                <a:solidFill>
                  <a:srgbClr val="171950"/>
                </a:solidFill>
                <a:latin typeface="M PLUS 1p"/>
                <a:ea typeface="M PLUS 1p"/>
                <a:cs typeface="M PLUS 1p"/>
                <a:sym typeface="M PLUS 1p"/>
              </a:rPr>
              <a:t>見込み顧客情報</a:t>
            </a:r>
            <a:endParaRPr b="1" sz="2600">
              <a:solidFill>
                <a:srgbClr val="171950"/>
              </a:solidFill>
              <a:latin typeface="M PLUS 1p"/>
              <a:ea typeface="M PLUS 1p"/>
              <a:cs typeface="M PLUS 1p"/>
              <a:sym typeface="M PLUS 1p"/>
            </a:endParaRPr>
          </a:p>
        </p:txBody>
      </p:sp>
      <p:sp>
        <p:nvSpPr>
          <p:cNvPr id="176" name="Google Shape;176;p21"/>
          <p:cNvSpPr/>
          <p:nvPr/>
        </p:nvSpPr>
        <p:spPr>
          <a:xfrm>
            <a:off x="1679050" y="3812170"/>
            <a:ext cx="784200" cy="784200"/>
          </a:xfrm>
          <a:prstGeom prst="ellipse">
            <a:avLst/>
          </a:prstGeom>
          <a:solidFill>
            <a:srgbClr val="103979"/>
          </a:solidFill>
          <a:ln cap="flat" cmpd="sng" w="9525">
            <a:solidFill>
              <a:srgbClr val="10397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77" name="Google Shape;177;p21"/>
          <p:cNvSpPr txBox="1"/>
          <p:nvPr/>
        </p:nvSpPr>
        <p:spPr>
          <a:xfrm>
            <a:off x="1679050" y="3850270"/>
            <a:ext cx="784200" cy="7080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b="1" lang="ja" sz="2200">
                <a:solidFill>
                  <a:srgbClr val="FFFFFF"/>
                </a:solidFill>
                <a:latin typeface="M PLUS 1p"/>
                <a:ea typeface="M PLUS 1p"/>
                <a:cs typeface="M PLUS 1p"/>
                <a:sym typeface="M PLUS 1p"/>
              </a:rPr>
              <a:t>CV</a:t>
            </a:r>
            <a:endParaRPr b="1" sz="2200">
              <a:solidFill>
                <a:srgbClr val="FFFFFF"/>
              </a:solidFill>
              <a:latin typeface="M PLUS 1p"/>
              <a:ea typeface="M PLUS 1p"/>
              <a:cs typeface="M PLUS 1p"/>
              <a:sym typeface="M PLUS 1p"/>
            </a:endParaRPr>
          </a:p>
        </p:txBody>
      </p:sp>
      <p:cxnSp>
        <p:nvCxnSpPr>
          <p:cNvPr id="178" name="Google Shape;178;p21"/>
          <p:cNvCxnSpPr>
            <a:stCxn id="177" idx="3"/>
          </p:cNvCxnSpPr>
          <p:nvPr/>
        </p:nvCxnSpPr>
        <p:spPr>
          <a:xfrm>
            <a:off x="2463250" y="4204270"/>
            <a:ext cx="870000" cy="0"/>
          </a:xfrm>
          <a:prstGeom prst="straightConnector1">
            <a:avLst/>
          </a:prstGeom>
          <a:noFill/>
          <a:ln cap="flat" cmpd="sng" w="28575">
            <a:solidFill>
              <a:srgbClr val="103979"/>
            </a:solidFill>
            <a:prstDash val="solid"/>
            <a:round/>
            <a:headEnd len="med" w="med" type="none"/>
            <a:tailEnd len="med" w="med" type="triangle"/>
          </a:ln>
        </p:spPr>
      </p:cxnSp>
      <p:pic>
        <p:nvPicPr>
          <p:cNvPr id="179" name="Google Shape;179;p21"/>
          <p:cNvPicPr preferRelativeResize="0"/>
          <p:nvPr/>
        </p:nvPicPr>
        <p:blipFill rotWithShape="1">
          <a:blip r:embed="rId3">
            <a:alphaModFix/>
          </a:blip>
          <a:srcRect b="11512" l="0" r="0" t="0"/>
          <a:stretch/>
        </p:blipFill>
        <p:spPr>
          <a:xfrm>
            <a:off x="15299286" y="3722215"/>
            <a:ext cx="870000" cy="964105"/>
          </a:xfrm>
          <a:prstGeom prst="rect">
            <a:avLst/>
          </a:prstGeom>
          <a:noFill/>
          <a:ln>
            <a:noFill/>
          </a:ln>
        </p:spPr>
      </p:pic>
      <p:sp>
        <p:nvSpPr>
          <p:cNvPr id="180" name="Google Shape;180;p21"/>
          <p:cNvSpPr/>
          <p:nvPr/>
        </p:nvSpPr>
        <p:spPr>
          <a:xfrm>
            <a:off x="8465307" y="3730870"/>
            <a:ext cx="2690400" cy="946800"/>
          </a:xfrm>
          <a:prstGeom prst="rect">
            <a:avLst/>
          </a:prstGeom>
          <a:solidFill>
            <a:srgbClr val="FFFFFF"/>
          </a:solidFill>
          <a:ln cap="flat" cmpd="sng" w="9525">
            <a:solidFill>
              <a:srgbClr val="07376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004386"/>
                </a:solidFill>
                <a:latin typeface="M PLUS 1p"/>
                <a:ea typeface="M PLUS 1p"/>
                <a:cs typeface="M PLUS 1p"/>
                <a:sym typeface="M PLUS 1p"/>
              </a:rPr>
              <a:t>メール配信</a:t>
            </a:r>
            <a:endParaRPr b="1" sz="1800">
              <a:solidFill>
                <a:srgbClr val="004386"/>
              </a:solidFill>
              <a:latin typeface="M PLUS 1p"/>
              <a:ea typeface="M PLUS 1p"/>
              <a:cs typeface="M PLUS 1p"/>
              <a:sym typeface="M PLUS 1p"/>
            </a:endParaRPr>
          </a:p>
        </p:txBody>
      </p:sp>
      <p:cxnSp>
        <p:nvCxnSpPr>
          <p:cNvPr id="181" name="Google Shape;181;p21"/>
          <p:cNvCxnSpPr>
            <a:stCxn id="175" idx="3"/>
            <a:endCxn id="180" idx="1"/>
          </p:cNvCxnSpPr>
          <p:nvPr/>
        </p:nvCxnSpPr>
        <p:spPr>
          <a:xfrm>
            <a:off x="6720850" y="4204270"/>
            <a:ext cx="1744500" cy="0"/>
          </a:xfrm>
          <a:prstGeom prst="straightConnector1">
            <a:avLst/>
          </a:prstGeom>
          <a:noFill/>
          <a:ln cap="flat" cmpd="sng" w="28575">
            <a:solidFill>
              <a:srgbClr val="103979"/>
            </a:solidFill>
            <a:prstDash val="solid"/>
            <a:round/>
            <a:headEnd len="med" w="med" type="none"/>
            <a:tailEnd len="med" w="med" type="triangle"/>
          </a:ln>
        </p:spPr>
      </p:cxnSp>
      <p:sp>
        <p:nvSpPr>
          <p:cNvPr id="182" name="Google Shape;182;p21"/>
          <p:cNvSpPr/>
          <p:nvPr/>
        </p:nvSpPr>
        <p:spPr>
          <a:xfrm>
            <a:off x="3333250" y="6178120"/>
            <a:ext cx="3387600" cy="1489200"/>
          </a:xfrm>
          <a:prstGeom prst="rect">
            <a:avLst/>
          </a:prstGeom>
          <a:solidFill>
            <a:srgbClr val="FFFFFF"/>
          </a:solidFill>
          <a:ln cap="flat" cmpd="sng" w="9525">
            <a:solidFill>
              <a:srgbClr val="07376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2600">
                <a:solidFill>
                  <a:srgbClr val="FF0080"/>
                </a:solidFill>
                <a:latin typeface="M PLUS 1p"/>
                <a:ea typeface="M PLUS 1p"/>
                <a:cs typeface="M PLUS 1p"/>
                <a:sym typeface="M PLUS 1p"/>
              </a:rPr>
              <a:t>行動履歴</a:t>
            </a:r>
            <a:endParaRPr b="1" sz="2600">
              <a:solidFill>
                <a:srgbClr val="FF0080"/>
              </a:solidFill>
              <a:latin typeface="M PLUS 1p"/>
              <a:ea typeface="M PLUS 1p"/>
              <a:cs typeface="M PLUS 1p"/>
              <a:sym typeface="M PLUS 1p"/>
            </a:endParaRPr>
          </a:p>
        </p:txBody>
      </p:sp>
      <p:cxnSp>
        <p:nvCxnSpPr>
          <p:cNvPr id="183" name="Google Shape;183;p21"/>
          <p:cNvCxnSpPr>
            <a:stCxn id="180" idx="2"/>
          </p:cNvCxnSpPr>
          <p:nvPr/>
        </p:nvCxnSpPr>
        <p:spPr>
          <a:xfrm rot="5400000">
            <a:off x="7282407" y="4116370"/>
            <a:ext cx="1966800" cy="3089400"/>
          </a:xfrm>
          <a:prstGeom prst="bentConnector2">
            <a:avLst/>
          </a:prstGeom>
          <a:noFill/>
          <a:ln cap="flat" cmpd="sng" w="9525">
            <a:solidFill>
              <a:srgbClr val="595959"/>
            </a:solidFill>
            <a:prstDash val="dot"/>
            <a:round/>
            <a:headEnd len="med" w="med" type="none"/>
            <a:tailEnd len="med" w="med" type="stealth"/>
          </a:ln>
        </p:spPr>
      </p:cxnSp>
      <p:pic>
        <p:nvPicPr>
          <p:cNvPr id="184" name="Google Shape;184;p21"/>
          <p:cNvPicPr preferRelativeResize="0"/>
          <p:nvPr/>
        </p:nvPicPr>
        <p:blipFill>
          <a:blip r:embed="rId4">
            <a:alphaModFix/>
          </a:blip>
          <a:stretch>
            <a:fillRect/>
          </a:stretch>
        </p:blipFill>
        <p:spPr>
          <a:xfrm>
            <a:off x="949550" y="7472420"/>
            <a:ext cx="1565999" cy="1561910"/>
          </a:xfrm>
          <a:prstGeom prst="rect">
            <a:avLst/>
          </a:prstGeom>
          <a:noFill/>
          <a:ln>
            <a:noFill/>
          </a:ln>
        </p:spPr>
      </p:pic>
      <p:cxnSp>
        <p:nvCxnSpPr>
          <p:cNvPr id="185" name="Google Shape;185;p21"/>
          <p:cNvCxnSpPr/>
          <p:nvPr/>
        </p:nvCxnSpPr>
        <p:spPr>
          <a:xfrm>
            <a:off x="11155700" y="4204270"/>
            <a:ext cx="2285400" cy="0"/>
          </a:xfrm>
          <a:prstGeom prst="straightConnector1">
            <a:avLst/>
          </a:prstGeom>
          <a:noFill/>
          <a:ln cap="flat" cmpd="sng" w="28575">
            <a:solidFill>
              <a:srgbClr val="103979"/>
            </a:solidFill>
            <a:prstDash val="solid"/>
            <a:round/>
            <a:headEnd len="med" w="med" type="none"/>
            <a:tailEnd len="med" w="med" type="triangle"/>
          </a:ln>
        </p:spPr>
      </p:cxnSp>
      <p:sp>
        <p:nvSpPr>
          <p:cNvPr id="186" name="Google Shape;186;p21"/>
          <p:cNvSpPr/>
          <p:nvPr/>
        </p:nvSpPr>
        <p:spPr>
          <a:xfrm>
            <a:off x="13624650" y="3606670"/>
            <a:ext cx="1285800" cy="597600"/>
          </a:xfrm>
          <a:prstGeom prst="rect">
            <a:avLst/>
          </a:prstGeom>
          <a:solidFill>
            <a:srgbClr val="A4C2F4"/>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FFFFFF"/>
                </a:solidFill>
                <a:latin typeface="M PLUS 1p"/>
                <a:ea typeface="M PLUS 1p"/>
                <a:cs typeface="M PLUS 1p"/>
                <a:sym typeface="M PLUS 1p"/>
              </a:rPr>
              <a:t>開封</a:t>
            </a:r>
            <a:endParaRPr b="1" sz="1800">
              <a:solidFill>
                <a:srgbClr val="FFFFFF"/>
              </a:solidFill>
              <a:latin typeface="M PLUS 1p"/>
              <a:ea typeface="M PLUS 1p"/>
              <a:cs typeface="M PLUS 1p"/>
              <a:sym typeface="M PLUS 1p"/>
            </a:endParaRPr>
          </a:p>
        </p:txBody>
      </p:sp>
      <p:sp>
        <p:nvSpPr>
          <p:cNvPr id="187" name="Google Shape;187;p21"/>
          <p:cNvSpPr/>
          <p:nvPr/>
        </p:nvSpPr>
        <p:spPr>
          <a:xfrm>
            <a:off x="13624650" y="4399420"/>
            <a:ext cx="1285800" cy="597600"/>
          </a:xfrm>
          <a:prstGeom prst="rect">
            <a:avLst/>
          </a:prstGeom>
          <a:solidFill>
            <a:srgbClr val="A4C2F4"/>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FFFFFF"/>
                </a:solidFill>
                <a:latin typeface="M PLUS 1p"/>
                <a:ea typeface="M PLUS 1p"/>
                <a:cs typeface="M PLUS 1p"/>
                <a:sym typeface="M PLUS 1p"/>
              </a:rPr>
              <a:t>クリック</a:t>
            </a:r>
            <a:endParaRPr b="1" sz="1800">
              <a:solidFill>
                <a:srgbClr val="FFFFFF"/>
              </a:solidFill>
              <a:latin typeface="M PLUS 1p"/>
              <a:ea typeface="M PLUS 1p"/>
              <a:cs typeface="M PLUS 1p"/>
              <a:sym typeface="M PLUS 1p"/>
            </a:endParaRPr>
          </a:p>
        </p:txBody>
      </p:sp>
      <p:sp>
        <p:nvSpPr>
          <p:cNvPr id="188" name="Google Shape;188;p21"/>
          <p:cNvSpPr/>
          <p:nvPr/>
        </p:nvSpPr>
        <p:spPr>
          <a:xfrm>
            <a:off x="8271850" y="4920420"/>
            <a:ext cx="1285800" cy="597600"/>
          </a:xfrm>
          <a:prstGeom prst="rect">
            <a:avLst/>
          </a:prstGeom>
          <a:solidFill>
            <a:srgbClr val="A4C2F4"/>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rPr b="1" lang="ja" sz="1800">
                <a:solidFill>
                  <a:srgbClr val="FFFFFF"/>
                </a:solidFill>
                <a:latin typeface="M PLUS 1p"/>
                <a:ea typeface="M PLUS 1p"/>
                <a:cs typeface="M PLUS 1p"/>
                <a:sym typeface="M PLUS 1p"/>
              </a:rPr>
              <a:t>送信</a:t>
            </a:r>
            <a:endParaRPr b="1" sz="1800">
              <a:solidFill>
                <a:srgbClr val="FFFFFF"/>
              </a:solidFill>
              <a:latin typeface="M PLUS 1p"/>
              <a:ea typeface="M PLUS 1p"/>
              <a:cs typeface="M PLUS 1p"/>
              <a:sym typeface="M PLUS 1p"/>
            </a:endParaRPr>
          </a:p>
        </p:txBody>
      </p:sp>
      <p:sp>
        <p:nvSpPr>
          <p:cNvPr id="189" name="Google Shape;189;p21"/>
          <p:cNvSpPr txBox="1"/>
          <p:nvPr/>
        </p:nvSpPr>
        <p:spPr>
          <a:xfrm>
            <a:off x="6972850" y="3566770"/>
            <a:ext cx="1285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2000">
                <a:solidFill>
                  <a:srgbClr val="171950"/>
                </a:solidFill>
                <a:latin typeface="M PLUS 1p ExtraBold"/>
                <a:ea typeface="M PLUS 1p ExtraBold"/>
                <a:cs typeface="M PLUS 1p ExtraBold"/>
                <a:sym typeface="M PLUS 1p ExtraBold"/>
              </a:rPr>
              <a:t>抽出</a:t>
            </a:r>
            <a:endParaRPr sz="2000">
              <a:solidFill>
                <a:srgbClr val="171950"/>
              </a:solidFill>
              <a:latin typeface="M PLUS 1p ExtraBold"/>
              <a:ea typeface="M PLUS 1p ExtraBold"/>
              <a:cs typeface="M PLUS 1p ExtraBold"/>
              <a:sym typeface="M PLUS 1p ExtraBold"/>
            </a:endParaRPr>
          </a:p>
        </p:txBody>
      </p:sp>
      <p:cxnSp>
        <p:nvCxnSpPr>
          <p:cNvPr id="190" name="Google Shape;190;p21"/>
          <p:cNvCxnSpPr>
            <a:stCxn id="175" idx="2"/>
            <a:endCxn id="182" idx="0"/>
          </p:cNvCxnSpPr>
          <p:nvPr/>
        </p:nvCxnSpPr>
        <p:spPr>
          <a:xfrm>
            <a:off x="5027050" y="5240170"/>
            <a:ext cx="0" cy="938100"/>
          </a:xfrm>
          <a:prstGeom prst="straightConnector1">
            <a:avLst/>
          </a:prstGeom>
          <a:noFill/>
          <a:ln cap="flat" cmpd="sng" w="28575">
            <a:solidFill>
              <a:srgbClr val="103979"/>
            </a:solidFill>
            <a:prstDash val="solid"/>
            <a:round/>
            <a:headEnd len="med" w="med" type="none"/>
            <a:tailEnd len="med" w="med" type="triangle"/>
          </a:ln>
        </p:spPr>
      </p:cxnSp>
      <p:sp>
        <p:nvSpPr>
          <p:cNvPr id="191" name="Google Shape;191;p21"/>
          <p:cNvSpPr txBox="1"/>
          <p:nvPr/>
        </p:nvSpPr>
        <p:spPr>
          <a:xfrm>
            <a:off x="5313700" y="5370445"/>
            <a:ext cx="1285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2000">
                <a:solidFill>
                  <a:srgbClr val="171950"/>
                </a:solidFill>
                <a:latin typeface="M PLUS 1p ExtraBold"/>
                <a:ea typeface="M PLUS 1p ExtraBold"/>
                <a:cs typeface="M PLUS 1p ExtraBold"/>
                <a:sym typeface="M PLUS 1p ExtraBold"/>
              </a:rPr>
              <a:t>抽出</a:t>
            </a:r>
            <a:endParaRPr sz="2000">
              <a:solidFill>
                <a:srgbClr val="171950"/>
              </a:solidFill>
              <a:latin typeface="M PLUS 1p ExtraBold"/>
              <a:ea typeface="M PLUS 1p ExtraBold"/>
              <a:cs typeface="M PLUS 1p ExtraBold"/>
              <a:sym typeface="M PLUS 1p ExtraBold"/>
            </a:endParaRPr>
          </a:p>
        </p:txBody>
      </p:sp>
      <p:pic>
        <p:nvPicPr>
          <p:cNvPr id="192" name="Google Shape;192;p21"/>
          <p:cNvPicPr preferRelativeResize="0"/>
          <p:nvPr/>
        </p:nvPicPr>
        <p:blipFill rotWithShape="1">
          <a:blip r:embed="rId3">
            <a:alphaModFix/>
          </a:blip>
          <a:srcRect b="11512" l="0" r="0" t="0"/>
          <a:stretch/>
        </p:blipFill>
        <p:spPr>
          <a:xfrm>
            <a:off x="15299286" y="5650115"/>
            <a:ext cx="870000" cy="964105"/>
          </a:xfrm>
          <a:prstGeom prst="rect">
            <a:avLst/>
          </a:prstGeom>
          <a:noFill/>
          <a:ln>
            <a:noFill/>
          </a:ln>
        </p:spPr>
      </p:pic>
      <p:sp>
        <p:nvSpPr>
          <p:cNvPr id="193" name="Google Shape;193;p21"/>
          <p:cNvSpPr txBox="1"/>
          <p:nvPr/>
        </p:nvSpPr>
        <p:spPr>
          <a:xfrm>
            <a:off x="16164300" y="4840620"/>
            <a:ext cx="1744200" cy="9852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2000">
                <a:solidFill>
                  <a:srgbClr val="171950"/>
                </a:solidFill>
                <a:latin typeface="M PLUS 1p ExtraBold"/>
                <a:ea typeface="M PLUS 1p ExtraBold"/>
                <a:cs typeface="M PLUS 1p ExtraBold"/>
                <a:sym typeface="M PLUS 1p ExtraBold"/>
              </a:rPr>
              <a:t>検討度が</a:t>
            </a:r>
            <a:endParaRPr sz="2000">
              <a:solidFill>
                <a:srgbClr val="171950"/>
              </a:solidFill>
              <a:latin typeface="M PLUS 1p ExtraBold"/>
              <a:ea typeface="M PLUS 1p ExtraBold"/>
              <a:cs typeface="M PLUS 1p ExtraBold"/>
              <a:sym typeface="M PLUS 1p ExtraBold"/>
            </a:endParaRPr>
          </a:p>
          <a:p>
            <a:pPr indent="0" lvl="0" marL="0" rtl="0" algn="l">
              <a:spcBef>
                <a:spcPts val="0"/>
              </a:spcBef>
              <a:spcAft>
                <a:spcPts val="0"/>
              </a:spcAft>
              <a:buNone/>
            </a:pPr>
            <a:r>
              <a:rPr lang="ja" sz="2000">
                <a:solidFill>
                  <a:srgbClr val="171950"/>
                </a:solidFill>
                <a:latin typeface="M PLUS 1p ExtraBold"/>
                <a:ea typeface="M PLUS 1p ExtraBold"/>
                <a:cs typeface="M PLUS 1p ExtraBold"/>
                <a:sym typeface="M PLUS 1p ExtraBold"/>
              </a:rPr>
              <a:t>上がる！</a:t>
            </a:r>
            <a:endParaRPr sz="2000">
              <a:solidFill>
                <a:srgbClr val="171950"/>
              </a:solidFill>
              <a:latin typeface="M PLUS 1p ExtraBold"/>
              <a:ea typeface="M PLUS 1p ExtraBold"/>
              <a:cs typeface="M PLUS 1p ExtraBold"/>
              <a:sym typeface="M PLUS 1p ExtraBold"/>
            </a:endParaRPr>
          </a:p>
        </p:txBody>
      </p:sp>
      <p:sp>
        <p:nvSpPr>
          <p:cNvPr id="194" name="Google Shape;194;p21"/>
          <p:cNvSpPr/>
          <p:nvPr/>
        </p:nvSpPr>
        <p:spPr>
          <a:xfrm>
            <a:off x="15519075" y="4984620"/>
            <a:ext cx="493800" cy="469200"/>
          </a:xfrm>
          <a:prstGeom prst="downArrow">
            <a:avLst>
              <a:gd fmla="val 50000" name="adj1"/>
              <a:gd fmla="val 50000" name="adj2"/>
            </a:avLst>
          </a:prstGeom>
          <a:solidFill>
            <a:srgbClr val="3D85C6"/>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95" name="Google Shape;195;p21"/>
          <p:cNvSpPr txBox="1"/>
          <p:nvPr/>
        </p:nvSpPr>
        <p:spPr>
          <a:xfrm>
            <a:off x="16169300" y="5825820"/>
            <a:ext cx="1097400" cy="8004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2800"/>
              <a:t>🔥</a:t>
            </a:r>
            <a:endParaRPr sz="2800"/>
          </a:p>
        </p:txBody>
      </p:sp>
      <p:sp>
        <p:nvSpPr>
          <p:cNvPr id="196" name="Google Shape;196;p21"/>
          <p:cNvSpPr/>
          <p:nvPr/>
        </p:nvSpPr>
        <p:spPr>
          <a:xfrm>
            <a:off x="14995700" y="7246520"/>
            <a:ext cx="1477200" cy="1296000"/>
          </a:xfrm>
          <a:prstGeom prst="rect">
            <a:avLst/>
          </a:prstGeom>
          <a:solidFill>
            <a:srgbClr val="FFFFFF"/>
          </a:solidFill>
          <a:ln cap="flat" cmpd="sng" w="19050">
            <a:solidFill>
              <a:srgbClr val="103979"/>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000">
              <a:solidFill>
                <a:srgbClr val="2C3753"/>
              </a:solidFill>
              <a:latin typeface="M PLUS 1p ExtraBold"/>
              <a:ea typeface="M PLUS 1p ExtraBold"/>
              <a:cs typeface="M PLUS 1p ExtraBold"/>
              <a:sym typeface="M PLUS 1p ExtraBold"/>
            </a:endParaRPr>
          </a:p>
        </p:txBody>
      </p:sp>
      <p:pic>
        <p:nvPicPr>
          <p:cNvPr id="197" name="Google Shape;197;p21"/>
          <p:cNvPicPr preferRelativeResize="0"/>
          <p:nvPr/>
        </p:nvPicPr>
        <p:blipFill>
          <a:blip r:embed="rId5">
            <a:alphaModFix/>
          </a:blip>
          <a:stretch>
            <a:fillRect/>
          </a:stretch>
        </p:blipFill>
        <p:spPr>
          <a:xfrm>
            <a:off x="15410231" y="7472419"/>
            <a:ext cx="617910" cy="523874"/>
          </a:xfrm>
          <a:prstGeom prst="rect">
            <a:avLst/>
          </a:prstGeom>
          <a:noFill/>
          <a:ln>
            <a:noFill/>
          </a:ln>
        </p:spPr>
      </p:pic>
      <p:sp>
        <p:nvSpPr>
          <p:cNvPr id="198" name="Google Shape;198;p21"/>
          <p:cNvSpPr txBox="1"/>
          <p:nvPr/>
        </p:nvSpPr>
        <p:spPr>
          <a:xfrm>
            <a:off x="14951301" y="7994470"/>
            <a:ext cx="1566000" cy="6465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ja" sz="1800">
                <a:solidFill>
                  <a:srgbClr val="2C3753"/>
                </a:solidFill>
                <a:latin typeface="M PLUS 1p ExtraBold"/>
                <a:ea typeface="M PLUS 1p ExtraBold"/>
                <a:cs typeface="M PLUS 1p ExtraBold"/>
                <a:sym typeface="M PLUS 1p ExtraBold"/>
              </a:rPr>
              <a:t>BtoB</a:t>
            </a:r>
            <a:r>
              <a:rPr lang="ja" sz="1600">
                <a:solidFill>
                  <a:srgbClr val="2C3753"/>
                </a:solidFill>
                <a:latin typeface="M PLUS 1p ExtraBold"/>
                <a:ea typeface="M PLUS 1p ExtraBold"/>
                <a:cs typeface="M PLUS 1p ExtraBold"/>
                <a:sym typeface="M PLUS 1p ExtraBold"/>
              </a:rPr>
              <a:t>サイト</a:t>
            </a:r>
            <a:endParaRPr b="1" sz="1200">
              <a:solidFill>
                <a:srgbClr val="103979"/>
              </a:solidFill>
              <a:latin typeface="M PLUS 1p"/>
              <a:ea typeface="M PLUS 1p"/>
              <a:cs typeface="M PLUS 1p"/>
              <a:sym typeface="M PLUS 1p"/>
            </a:endParaRPr>
          </a:p>
        </p:txBody>
      </p:sp>
      <p:cxnSp>
        <p:nvCxnSpPr>
          <p:cNvPr id="199" name="Google Shape;199;p21"/>
          <p:cNvCxnSpPr>
            <a:stCxn id="192" idx="2"/>
            <a:endCxn id="196" idx="0"/>
          </p:cNvCxnSpPr>
          <p:nvPr/>
        </p:nvCxnSpPr>
        <p:spPr>
          <a:xfrm>
            <a:off x="15734286" y="6614220"/>
            <a:ext cx="0" cy="632400"/>
          </a:xfrm>
          <a:prstGeom prst="straightConnector1">
            <a:avLst/>
          </a:prstGeom>
          <a:noFill/>
          <a:ln cap="flat" cmpd="sng" w="28575">
            <a:solidFill>
              <a:srgbClr val="103979"/>
            </a:solidFill>
            <a:prstDash val="solid"/>
            <a:round/>
            <a:headEnd len="med" w="med" type="none"/>
            <a:tailEnd len="med" w="med" type="triangle"/>
          </a:ln>
        </p:spPr>
      </p:cxnSp>
      <p:cxnSp>
        <p:nvCxnSpPr>
          <p:cNvPr id="200" name="Google Shape;200;p21"/>
          <p:cNvCxnSpPr>
            <a:stCxn id="187" idx="2"/>
          </p:cNvCxnSpPr>
          <p:nvPr/>
        </p:nvCxnSpPr>
        <p:spPr>
          <a:xfrm rot="5400000">
            <a:off x="9477150" y="2241220"/>
            <a:ext cx="2034600" cy="7546200"/>
          </a:xfrm>
          <a:prstGeom prst="bentConnector2">
            <a:avLst/>
          </a:prstGeom>
          <a:noFill/>
          <a:ln cap="flat" cmpd="sng" w="9525">
            <a:solidFill>
              <a:srgbClr val="595959"/>
            </a:solidFill>
            <a:prstDash val="dot"/>
            <a:round/>
            <a:headEnd len="med" w="med" type="none"/>
            <a:tailEnd len="med" w="med" type="stealth"/>
          </a:ln>
        </p:spPr>
      </p:cxnSp>
      <p:sp>
        <p:nvSpPr>
          <p:cNvPr id="201" name="Google Shape;201;p21"/>
          <p:cNvSpPr txBox="1"/>
          <p:nvPr/>
        </p:nvSpPr>
        <p:spPr>
          <a:xfrm>
            <a:off x="16316700" y="6426170"/>
            <a:ext cx="17442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2000">
                <a:solidFill>
                  <a:srgbClr val="171950"/>
                </a:solidFill>
                <a:latin typeface="M PLUS 1p ExtraBold"/>
                <a:ea typeface="M PLUS 1p ExtraBold"/>
                <a:cs typeface="M PLUS 1p ExtraBold"/>
                <a:sym typeface="M PLUS 1p ExtraBold"/>
              </a:rPr>
              <a:t>訪問</a:t>
            </a:r>
            <a:endParaRPr sz="2000">
              <a:solidFill>
                <a:srgbClr val="171950"/>
              </a:solidFill>
              <a:latin typeface="M PLUS 1p ExtraBold"/>
              <a:ea typeface="M PLUS 1p ExtraBold"/>
              <a:cs typeface="M PLUS 1p ExtraBold"/>
              <a:sym typeface="M PLUS 1p ExtraBold"/>
            </a:endParaRPr>
          </a:p>
        </p:txBody>
      </p:sp>
      <p:sp>
        <p:nvSpPr>
          <p:cNvPr id="202" name="Google Shape;202;p21"/>
          <p:cNvSpPr txBox="1"/>
          <p:nvPr/>
        </p:nvSpPr>
        <p:spPr>
          <a:xfrm>
            <a:off x="6172625" y="6988870"/>
            <a:ext cx="1097400" cy="8004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2800"/>
              <a:t>🔥</a:t>
            </a:r>
            <a:endParaRPr sz="2800"/>
          </a:p>
        </p:txBody>
      </p:sp>
      <p:sp>
        <p:nvSpPr>
          <p:cNvPr id="203" name="Google Shape;203;p21"/>
          <p:cNvSpPr txBox="1"/>
          <p:nvPr/>
        </p:nvSpPr>
        <p:spPr>
          <a:xfrm>
            <a:off x="7330200" y="6042420"/>
            <a:ext cx="2056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2000">
                <a:solidFill>
                  <a:srgbClr val="171950"/>
                </a:solidFill>
                <a:latin typeface="M PLUS 1p"/>
                <a:ea typeface="M PLUS 1p"/>
                <a:cs typeface="M PLUS 1p"/>
                <a:sym typeface="M PLUS 1p"/>
              </a:rPr>
              <a:t>データ蓄積</a:t>
            </a:r>
            <a:endParaRPr sz="2000">
              <a:solidFill>
                <a:srgbClr val="171950"/>
              </a:solidFill>
              <a:latin typeface="M PLUS 1p"/>
              <a:ea typeface="M PLUS 1p"/>
              <a:cs typeface="M PLUS 1p"/>
              <a:sym typeface="M PLUS 1p"/>
            </a:endParaRPr>
          </a:p>
        </p:txBody>
      </p:sp>
      <p:sp>
        <p:nvSpPr>
          <p:cNvPr id="204" name="Google Shape;204;p21"/>
          <p:cNvSpPr txBox="1"/>
          <p:nvPr/>
        </p:nvSpPr>
        <p:spPr>
          <a:xfrm>
            <a:off x="11384300" y="6275170"/>
            <a:ext cx="2056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2000">
                <a:solidFill>
                  <a:srgbClr val="171950"/>
                </a:solidFill>
                <a:latin typeface="M PLUS 1p"/>
                <a:ea typeface="M PLUS 1p"/>
                <a:cs typeface="M PLUS 1p"/>
                <a:sym typeface="M PLUS 1p"/>
              </a:rPr>
              <a:t>データ蓄積</a:t>
            </a:r>
            <a:endParaRPr sz="2000">
              <a:solidFill>
                <a:srgbClr val="171950"/>
              </a:solidFill>
              <a:latin typeface="M PLUS 1p"/>
              <a:ea typeface="M PLUS 1p"/>
              <a:cs typeface="M PLUS 1p"/>
              <a:sym typeface="M PLUS 1p"/>
            </a:endParaRPr>
          </a:p>
        </p:txBody>
      </p:sp>
      <p:cxnSp>
        <p:nvCxnSpPr>
          <p:cNvPr id="205" name="Google Shape;205;p21"/>
          <p:cNvCxnSpPr/>
          <p:nvPr/>
        </p:nvCxnSpPr>
        <p:spPr>
          <a:xfrm flipH="1">
            <a:off x="6721550" y="7397070"/>
            <a:ext cx="8287200" cy="1200"/>
          </a:xfrm>
          <a:prstGeom prst="bentConnector3">
            <a:avLst>
              <a:gd fmla="val 50000" name="adj1"/>
            </a:avLst>
          </a:prstGeom>
          <a:noFill/>
          <a:ln cap="flat" cmpd="sng" w="9525">
            <a:solidFill>
              <a:srgbClr val="FF0080"/>
            </a:solidFill>
            <a:prstDash val="dot"/>
            <a:round/>
            <a:headEnd len="med" w="med" type="none"/>
            <a:tailEnd len="med" w="med" type="stealth"/>
          </a:ln>
        </p:spPr>
      </p:cxnSp>
      <p:sp>
        <p:nvSpPr>
          <p:cNvPr id="206" name="Google Shape;206;p21"/>
          <p:cNvSpPr txBox="1"/>
          <p:nvPr/>
        </p:nvSpPr>
        <p:spPr>
          <a:xfrm>
            <a:off x="11384300" y="7572420"/>
            <a:ext cx="2056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2000">
                <a:solidFill>
                  <a:srgbClr val="171950"/>
                </a:solidFill>
                <a:latin typeface="M PLUS 1p"/>
                <a:ea typeface="M PLUS 1p"/>
                <a:cs typeface="M PLUS 1p"/>
                <a:sym typeface="M PLUS 1p"/>
              </a:rPr>
              <a:t>訪問履歴</a:t>
            </a:r>
            <a:endParaRPr sz="2000">
              <a:solidFill>
                <a:srgbClr val="171950"/>
              </a:solidFill>
              <a:latin typeface="M PLUS 1p"/>
              <a:ea typeface="M PLUS 1p"/>
              <a:cs typeface="M PLUS 1p"/>
              <a:sym typeface="M PLUS 1p"/>
            </a:endParaRPr>
          </a:p>
        </p:txBody>
      </p:sp>
      <p:cxnSp>
        <p:nvCxnSpPr>
          <p:cNvPr id="207" name="Google Shape;207;p21"/>
          <p:cNvCxnSpPr>
            <a:stCxn id="182" idx="2"/>
          </p:cNvCxnSpPr>
          <p:nvPr/>
        </p:nvCxnSpPr>
        <p:spPr>
          <a:xfrm rot="5400000">
            <a:off x="3344350" y="6920020"/>
            <a:ext cx="935400" cy="2430000"/>
          </a:xfrm>
          <a:prstGeom prst="bentConnector2">
            <a:avLst/>
          </a:prstGeom>
          <a:noFill/>
          <a:ln cap="flat" cmpd="sng" w="38100">
            <a:solidFill>
              <a:srgbClr val="FF0080"/>
            </a:solidFill>
            <a:prstDash val="solid"/>
            <a:round/>
            <a:headEnd len="med" w="med" type="none"/>
            <a:tailEnd len="med" w="med" type="triangle"/>
          </a:ln>
        </p:spPr>
      </p:cxnSp>
      <p:sp>
        <p:nvSpPr>
          <p:cNvPr id="208" name="Google Shape;208;p21"/>
          <p:cNvSpPr txBox="1"/>
          <p:nvPr/>
        </p:nvSpPr>
        <p:spPr>
          <a:xfrm>
            <a:off x="3016525" y="8605270"/>
            <a:ext cx="1097400" cy="8004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2800"/>
              <a:t>🔥</a:t>
            </a:r>
            <a:endParaRPr sz="2800"/>
          </a:p>
        </p:txBody>
      </p:sp>
      <p:sp>
        <p:nvSpPr>
          <p:cNvPr id="209" name="Google Shape;209;p21"/>
          <p:cNvSpPr txBox="1"/>
          <p:nvPr/>
        </p:nvSpPr>
        <p:spPr>
          <a:xfrm>
            <a:off x="3589300" y="8666770"/>
            <a:ext cx="8287200" cy="9852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2000">
                <a:solidFill>
                  <a:srgbClr val="FF0080"/>
                </a:solidFill>
                <a:latin typeface="M PLUS 1p ExtraBold"/>
                <a:ea typeface="M PLUS 1p ExtraBold"/>
                <a:cs typeface="M PLUS 1p ExtraBold"/>
                <a:sym typeface="M PLUS 1p ExtraBold"/>
              </a:rPr>
              <a:t>HOTリードとして検知、タイミングを逃さずにアプローチできる</a:t>
            </a:r>
            <a:endParaRPr sz="2000">
              <a:solidFill>
                <a:srgbClr val="FF0080"/>
              </a:solidFill>
              <a:latin typeface="M PLUS 1p ExtraBold"/>
              <a:ea typeface="M PLUS 1p ExtraBold"/>
              <a:cs typeface="M PLUS 1p ExtraBold"/>
              <a:sym typeface="M PLUS 1p ExtraBold"/>
            </a:endParaRPr>
          </a:p>
          <a:p>
            <a:pPr indent="0" lvl="0" marL="0" rtl="0" algn="l">
              <a:spcBef>
                <a:spcPts val="0"/>
              </a:spcBef>
              <a:spcAft>
                <a:spcPts val="0"/>
              </a:spcAft>
              <a:buNone/>
            </a:pPr>
            <a:r>
              <a:rPr lang="ja" sz="2000">
                <a:solidFill>
                  <a:srgbClr val="FF0080"/>
                </a:solidFill>
                <a:latin typeface="M PLUS 1p ExtraBold"/>
                <a:ea typeface="M PLUS 1p ExtraBold"/>
                <a:cs typeface="M PLUS 1p ExtraBold"/>
                <a:sym typeface="M PLUS 1p ExtraBold"/>
              </a:rPr>
              <a:t>日々の行動履歴閲覧で、顧客解像度UP！企画の質があがります</a:t>
            </a:r>
            <a:endParaRPr sz="2000">
              <a:solidFill>
                <a:srgbClr val="FF0080"/>
              </a:solidFill>
              <a:latin typeface="M PLUS 1p ExtraBold"/>
              <a:ea typeface="M PLUS 1p ExtraBold"/>
              <a:cs typeface="M PLUS 1p ExtraBold"/>
              <a:sym typeface="M PLUS 1p ExtraBo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2"/>
          <p:cNvSpPr txBox="1"/>
          <p:nvPr>
            <p:ph type="title"/>
          </p:nvPr>
        </p:nvSpPr>
        <p:spPr>
          <a:xfrm>
            <a:off x="471000" y="127756"/>
            <a:ext cx="141396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ferret One for MA</a:t>
            </a:r>
            <a:r>
              <a:rPr lang="ja" sz="4000"/>
              <a:t>とは</a:t>
            </a:r>
            <a:endParaRPr sz="4000"/>
          </a:p>
        </p:txBody>
      </p:sp>
      <p:sp>
        <p:nvSpPr>
          <p:cNvPr id="215" name="Google Shape;215;p22"/>
          <p:cNvSpPr txBox="1"/>
          <p:nvPr/>
        </p:nvSpPr>
        <p:spPr>
          <a:xfrm>
            <a:off x="521900" y="2991700"/>
            <a:ext cx="17006400" cy="1169700"/>
          </a:xfrm>
          <a:prstGeom prst="rect">
            <a:avLst/>
          </a:prstGeom>
          <a:noFill/>
          <a:ln>
            <a:noFill/>
          </a:ln>
        </p:spPr>
        <p:txBody>
          <a:bodyPr anchorCtr="0" anchor="ctr" bIns="182850" lIns="182850" spcFirstLastPara="1" rIns="182850" wrap="square" tIns="182850">
            <a:spAutoFit/>
          </a:bodyPr>
          <a:lstStyle/>
          <a:p>
            <a:pPr indent="0" lvl="0" marL="0" rtl="0" algn="ctr">
              <a:lnSpc>
                <a:spcPct val="150000"/>
              </a:lnSpc>
              <a:spcBef>
                <a:spcPts val="0"/>
              </a:spcBef>
              <a:spcAft>
                <a:spcPts val="0"/>
              </a:spcAft>
              <a:buNone/>
            </a:pPr>
            <a:r>
              <a:rPr lang="ja" sz="5200">
                <a:solidFill>
                  <a:srgbClr val="17194F"/>
                </a:solidFill>
                <a:latin typeface="M PLUS 1p Black"/>
                <a:ea typeface="M PLUS 1p Black"/>
                <a:cs typeface="M PLUS 1p Black"/>
                <a:sym typeface="M PLUS 1p Black"/>
              </a:rPr>
              <a:t>ferret One for MAで実現できることとは？</a:t>
            </a:r>
            <a:endParaRPr sz="5200">
              <a:solidFill>
                <a:srgbClr val="17194F"/>
              </a:solidFill>
              <a:latin typeface="M PLUS 1p Black"/>
              <a:ea typeface="M PLUS 1p Black"/>
              <a:cs typeface="M PLUS 1p Black"/>
              <a:sym typeface="M PLUS 1p Black"/>
            </a:endParaRPr>
          </a:p>
        </p:txBody>
      </p:sp>
      <p:sp>
        <p:nvSpPr>
          <p:cNvPr id="216" name="Google Shape;216;p22"/>
          <p:cNvSpPr txBox="1"/>
          <p:nvPr/>
        </p:nvSpPr>
        <p:spPr>
          <a:xfrm>
            <a:off x="640800" y="6138950"/>
            <a:ext cx="17006400" cy="1477500"/>
          </a:xfrm>
          <a:prstGeom prst="rect">
            <a:avLst/>
          </a:prstGeom>
          <a:noFill/>
          <a:ln>
            <a:noFill/>
          </a:ln>
        </p:spPr>
        <p:txBody>
          <a:bodyPr anchorCtr="0" anchor="ctr" bIns="182850" lIns="182850" spcFirstLastPara="1" rIns="182850" wrap="square" tIns="182850">
            <a:spAutoFit/>
          </a:bodyPr>
          <a:lstStyle/>
          <a:p>
            <a:pPr indent="0" lvl="0" marL="0" rtl="0" algn="ctr">
              <a:lnSpc>
                <a:spcPct val="150000"/>
              </a:lnSpc>
              <a:spcBef>
                <a:spcPts val="0"/>
              </a:spcBef>
              <a:spcAft>
                <a:spcPts val="0"/>
              </a:spcAft>
              <a:buNone/>
            </a:pPr>
            <a:r>
              <a:rPr lang="ja" sz="7200">
                <a:solidFill>
                  <a:srgbClr val="FF0089"/>
                </a:solidFill>
                <a:latin typeface="M PLUS 1p Black"/>
                <a:ea typeface="M PLUS 1p Black"/>
                <a:cs typeface="M PLUS 1p Black"/>
                <a:sym typeface="M PLUS 1p Black"/>
              </a:rPr>
              <a:t>商談機会を最大化</a:t>
            </a:r>
            <a:r>
              <a:rPr lang="ja" sz="7200">
                <a:solidFill>
                  <a:srgbClr val="17194F"/>
                </a:solidFill>
                <a:latin typeface="M PLUS 1p Black"/>
                <a:ea typeface="M PLUS 1p Black"/>
                <a:cs typeface="M PLUS 1p Black"/>
                <a:sym typeface="M PLUS 1p Black"/>
              </a:rPr>
              <a:t>すること</a:t>
            </a:r>
            <a:endParaRPr sz="7200">
              <a:solidFill>
                <a:srgbClr val="17194F"/>
              </a:solidFill>
              <a:latin typeface="M PLUS 1p Black"/>
              <a:ea typeface="M PLUS 1p Black"/>
              <a:cs typeface="M PLUS 1p Black"/>
              <a:sym typeface="M PLUS 1p Black"/>
            </a:endParaRPr>
          </a:p>
        </p:txBody>
      </p:sp>
      <p:sp>
        <p:nvSpPr>
          <p:cNvPr id="217" name="Google Shape;217;p22"/>
          <p:cNvSpPr/>
          <p:nvPr/>
        </p:nvSpPr>
        <p:spPr>
          <a:xfrm>
            <a:off x="7487900" y="4533895"/>
            <a:ext cx="3074400" cy="1458600"/>
          </a:xfrm>
          <a:prstGeom prst="downArrow">
            <a:avLst>
              <a:gd fmla="val 50000" name="adj1"/>
              <a:gd fmla="val 69690" name="adj2"/>
            </a:avLst>
          </a:prstGeom>
          <a:solidFill>
            <a:srgbClr val="E4F0FB"/>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18" name="Google Shape;218;p22"/>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3"/>
          <p:cNvSpPr txBox="1"/>
          <p:nvPr>
            <p:ph type="title"/>
          </p:nvPr>
        </p:nvSpPr>
        <p:spPr>
          <a:xfrm>
            <a:off x="471000" y="127756"/>
            <a:ext cx="141396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ferret One for MA</a:t>
            </a:r>
            <a:r>
              <a:rPr lang="ja" sz="3600">
                <a:latin typeface="M PLUS 1p"/>
                <a:ea typeface="M PLUS 1p"/>
                <a:cs typeface="M PLUS 1p"/>
                <a:sym typeface="M PLUS 1p"/>
              </a:rPr>
              <a:t>で</a:t>
            </a:r>
            <a:r>
              <a:rPr lang="ja">
                <a:latin typeface="M PLUS 1p"/>
                <a:ea typeface="M PLUS 1p"/>
                <a:cs typeface="M PLUS 1p"/>
                <a:sym typeface="M PLUS 1p"/>
              </a:rPr>
              <a:t>効率的</a:t>
            </a:r>
            <a:r>
              <a:rPr lang="ja" sz="3600">
                <a:latin typeface="M PLUS 1p"/>
                <a:ea typeface="M PLUS 1p"/>
                <a:cs typeface="M PLUS 1p"/>
                <a:sym typeface="M PLUS 1p"/>
              </a:rPr>
              <a:t>に</a:t>
            </a:r>
            <a:r>
              <a:rPr lang="ja">
                <a:latin typeface="M PLUS 1p"/>
                <a:ea typeface="M PLUS 1p"/>
                <a:cs typeface="M PLUS 1p"/>
                <a:sym typeface="M PLUS 1p"/>
              </a:rPr>
              <a:t>商談</a:t>
            </a:r>
            <a:r>
              <a:rPr lang="ja" sz="3600">
                <a:latin typeface="M PLUS 1p"/>
                <a:ea typeface="M PLUS 1p"/>
                <a:cs typeface="M PLUS 1p"/>
                <a:sym typeface="M PLUS 1p"/>
              </a:rPr>
              <a:t>を</a:t>
            </a:r>
            <a:r>
              <a:rPr lang="ja">
                <a:latin typeface="M PLUS 1p"/>
                <a:ea typeface="M PLUS 1p"/>
                <a:cs typeface="M PLUS 1p"/>
                <a:sym typeface="M PLUS 1p"/>
              </a:rPr>
              <a:t>最大化！</a:t>
            </a:r>
            <a:endParaRPr>
              <a:latin typeface="M PLUS 1p"/>
              <a:ea typeface="M PLUS 1p"/>
              <a:cs typeface="M PLUS 1p"/>
              <a:sym typeface="M PLUS 1p"/>
            </a:endParaRPr>
          </a:p>
          <a:p>
            <a:pPr indent="0" lvl="0" marL="0" rtl="0" algn="l">
              <a:spcBef>
                <a:spcPts val="0"/>
              </a:spcBef>
              <a:spcAft>
                <a:spcPts val="0"/>
              </a:spcAft>
              <a:buClr>
                <a:schemeClr val="dk1"/>
              </a:buClr>
              <a:buSzPts val="2200"/>
              <a:buFont typeface="Arial"/>
              <a:buNone/>
            </a:pPr>
            <a:r>
              <a:t/>
            </a:r>
            <a:endParaRPr>
              <a:latin typeface="M PLUS 1p"/>
              <a:ea typeface="M PLUS 1p"/>
              <a:cs typeface="M PLUS 1p"/>
              <a:sym typeface="M PLUS 1p"/>
            </a:endParaRPr>
          </a:p>
          <a:p>
            <a:pPr indent="0" lvl="0" marL="0" rtl="0" algn="l">
              <a:spcBef>
                <a:spcPts val="0"/>
              </a:spcBef>
              <a:spcAft>
                <a:spcPts val="0"/>
              </a:spcAft>
              <a:buNone/>
            </a:pPr>
            <a:r>
              <a:t/>
            </a:r>
            <a:endParaRPr>
              <a:latin typeface="M PLUS 1p"/>
              <a:ea typeface="M PLUS 1p"/>
              <a:cs typeface="M PLUS 1p"/>
              <a:sym typeface="M PLUS 1p"/>
            </a:endParaRPr>
          </a:p>
          <a:p>
            <a:pPr indent="0" lvl="0" marL="0" rtl="0" algn="l">
              <a:spcBef>
                <a:spcPts val="0"/>
              </a:spcBef>
              <a:spcAft>
                <a:spcPts val="0"/>
              </a:spcAft>
              <a:buNone/>
            </a:pPr>
            <a:r>
              <a:t/>
            </a:r>
            <a:endParaRPr/>
          </a:p>
        </p:txBody>
      </p:sp>
      <p:sp>
        <p:nvSpPr>
          <p:cNvPr id="224" name="Google Shape;224;p23"/>
          <p:cNvSpPr txBox="1"/>
          <p:nvPr/>
        </p:nvSpPr>
        <p:spPr>
          <a:xfrm>
            <a:off x="-26500" y="1542950"/>
            <a:ext cx="18288000" cy="1066800"/>
          </a:xfrm>
          <a:prstGeom prst="rect">
            <a:avLst/>
          </a:prstGeom>
          <a:noFill/>
          <a:ln>
            <a:noFill/>
          </a:ln>
        </p:spPr>
        <p:txBody>
          <a:bodyPr anchorCtr="0" anchor="t" bIns="182850" lIns="182850" spcFirstLastPara="1" rIns="182850" wrap="square" tIns="182850">
            <a:noAutofit/>
          </a:bodyPr>
          <a:lstStyle/>
          <a:p>
            <a:pPr indent="0" lvl="0" marL="0" rtl="0" algn="ctr">
              <a:spcBef>
                <a:spcPts val="0"/>
              </a:spcBef>
              <a:spcAft>
                <a:spcPts val="0"/>
              </a:spcAft>
              <a:buNone/>
            </a:pPr>
            <a:r>
              <a:t/>
            </a:r>
            <a:endParaRPr b="1" sz="4200">
              <a:solidFill>
                <a:srgbClr val="595959"/>
              </a:solidFill>
              <a:latin typeface="M PLUS 1p"/>
              <a:ea typeface="M PLUS 1p"/>
              <a:cs typeface="M PLUS 1p"/>
              <a:sym typeface="M PLUS 1p"/>
            </a:endParaRPr>
          </a:p>
        </p:txBody>
      </p:sp>
      <p:sp>
        <p:nvSpPr>
          <p:cNvPr id="225" name="Google Shape;225;p23"/>
          <p:cNvSpPr txBox="1"/>
          <p:nvPr/>
        </p:nvSpPr>
        <p:spPr>
          <a:xfrm>
            <a:off x="623400" y="2467250"/>
            <a:ext cx="17389200" cy="1097400"/>
          </a:xfrm>
          <a:prstGeom prst="rect">
            <a:avLst/>
          </a:prstGeom>
          <a:noFill/>
          <a:ln>
            <a:noFill/>
          </a:ln>
        </p:spPr>
        <p:txBody>
          <a:bodyPr anchorCtr="0" anchor="t" bIns="182850" lIns="182850" spcFirstLastPara="1" rIns="182850" wrap="square" tIns="182850">
            <a:spAutoFit/>
          </a:bodyPr>
          <a:lstStyle/>
          <a:p>
            <a:pPr indent="0" lvl="0" marL="0" rtl="0" algn="ctr">
              <a:lnSpc>
                <a:spcPct val="115000"/>
              </a:lnSpc>
              <a:spcBef>
                <a:spcPts val="0"/>
              </a:spcBef>
              <a:spcAft>
                <a:spcPts val="0"/>
              </a:spcAft>
              <a:buNone/>
            </a:pPr>
            <a:r>
              <a:rPr lang="ja" sz="2200">
                <a:solidFill>
                  <a:srgbClr val="171950"/>
                </a:solidFill>
                <a:latin typeface="M PLUS 1p"/>
                <a:ea typeface="M PLUS 1p"/>
                <a:cs typeface="M PLUS 1p"/>
                <a:sym typeface="M PLUS 1p"/>
              </a:rPr>
              <a:t>MA（マーケティングオートメーション）ツールでありがちなことが、設定やコンテンツ作成が難しすぎて逆に業務が増えるケース。</a:t>
            </a:r>
            <a:br>
              <a:rPr lang="ja" sz="2200">
                <a:solidFill>
                  <a:srgbClr val="171950"/>
                </a:solidFill>
                <a:latin typeface="M PLUS 1p"/>
                <a:ea typeface="M PLUS 1p"/>
                <a:cs typeface="M PLUS 1p"/>
                <a:sym typeface="M PLUS 1p"/>
              </a:rPr>
            </a:br>
            <a:r>
              <a:rPr lang="ja" sz="2200">
                <a:solidFill>
                  <a:srgbClr val="171950"/>
                </a:solidFill>
                <a:latin typeface="M PLUS 1p"/>
                <a:ea typeface="M PLUS 1p"/>
                <a:cs typeface="M PLUS 1p"/>
                <a:sym typeface="M PLUS 1p"/>
              </a:rPr>
              <a:t>1,300社のご支援を通して培ったノウハウの提供を活用しながら、効率的に商談を最大化することができます。</a:t>
            </a:r>
            <a:endParaRPr sz="2200">
              <a:solidFill>
                <a:srgbClr val="171950"/>
              </a:solidFill>
              <a:latin typeface="M PLUS 1p"/>
              <a:ea typeface="M PLUS 1p"/>
              <a:cs typeface="M PLUS 1p"/>
              <a:sym typeface="M PLUS 1p"/>
            </a:endParaRPr>
          </a:p>
        </p:txBody>
      </p:sp>
      <p:sp>
        <p:nvSpPr>
          <p:cNvPr id="226" name="Google Shape;226;p23"/>
          <p:cNvSpPr txBox="1"/>
          <p:nvPr/>
        </p:nvSpPr>
        <p:spPr>
          <a:xfrm>
            <a:off x="-26500" y="1542950"/>
            <a:ext cx="18288000" cy="1066800"/>
          </a:xfrm>
          <a:prstGeom prst="rect">
            <a:avLst/>
          </a:prstGeom>
          <a:noFill/>
          <a:ln>
            <a:noFill/>
          </a:ln>
        </p:spPr>
        <p:txBody>
          <a:bodyPr anchorCtr="0" anchor="t" bIns="182850" lIns="182850" spcFirstLastPara="1" rIns="182850" wrap="square" tIns="182850">
            <a:noAutofit/>
          </a:bodyPr>
          <a:lstStyle/>
          <a:p>
            <a:pPr indent="0" lvl="0" marL="0" rtl="0" algn="ctr">
              <a:spcBef>
                <a:spcPts val="0"/>
              </a:spcBef>
              <a:spcAft>
                <a:spcPts val="0"/>
              </a:spcAft>
              <a:buNone/>
            </a:pPr>
            <a:r>
              <a:rPr b="1" lang="ja" sz="4400">
                <a:solidFill>
                  <a:srgbClr val="171950"/>
                </a:solidFill>
                <a:latin typeface="M PLUS 1p"/>
                <a:ea typeface="M PLUS 1p"/>
                <a:cs typeface="M PLUS 1p"/>
                <a:sym typeface="M PLUS 1p"/>
              </a:rPr>
              <a:t>マーケティング業務</a:t>
            </a:r>
            <a:r>
              <a:rPr b="1" lang="ja" sz="3000">
                <a:solidFill>
                  <a:srgbClr val="171950"/>
                </a:solidFill>
                <a:latin typeface="M PLUS 1p"/>
                <a:ea typeface="M PLUS 1p"/>
                <a:cs typeface="M PLUS 1p"/>
                <a:sym typeface="M PLUS 1p"/>
              </a:rPr>
              <a:t>を</a:t>
            </a:r>
            <a:r>
              <a:rPr b="1" lang="ja" sz="4400">
                <a:solidFill>
                  <a:srgbClr val="171950"/>
                </a:solidFill>
                <a:latin typeface="M PLUS 1p"/>
                <a:ea typeface="M PLUS 1p"/>
                <a:cs typeface="M PLUS 1p"/>
                <a:sym typeface="M PLUS 1p"/>
              </a:rPr>
              <a:t>圧倒的に効率化</a:t>
            </a:r>
            <a:r>
              <a:rPr b="1" lang="ja" sz="3000">
                <a:solidFill>
                  <a:srgbClr val="171950"/>
                </a:solidFill>
                <a:latin typeface="M PLUS 1p"/>
                <a:ea typeface="M PLUS 1p"/>
                <a:cs typeface="M PLUS 1p"/>
                <a:sym typeface="M PLUS 1p"/>
              </a:rPr>
              <a:t>し、</a:t>
            </a:r>
            <a:r>
              <a:rPr b="1" lang="ja" sz="4400">
                <a:solidFill>
                  <a:srgbClr val="171950"/>
                </a:solidFill>
                <a:latin typeface="M PLUS 1p"/>
                <a:ea typeface="M PLUS 1p"/>
                <a:cs typeface="M PLUS 1p"/>
                <a:sym typeface="M PLUS 1p"/>
              </a:rPr>
              <a:t>成果をあげる環境</a:t>
            </a:r>
            <a:r>
              <a:rPr b="1" lang="ja" sz="3000">
                <a:solidFill>
                  <a:srgbClr val="171950"/>
                </a:solidFill>
                <a:latin typeface="M PLUS 1p"/>
                <a:ea typeface="M PLUS 1p"/>
                <a:cs typeface="M PLUS 1p"/>
                <a:sym typeface="M PLUS 1p"/>
              </a:rPr>
              <a:t>を</a:t>
            </a:r>
            <a:r>
              <a:rPr b="1" lang="ja" sz="4400">
                <a:solidFill>
                  <a:srgbClr val="171950"/>
                </a:solidFill>
                <a:latin typeface="M PLUS 1p"/>
                <a:ea typeface="M PLUS 1p"/>
                <a:cs typeface="M PLUS 1p"/>
                <a:sym typeface="M PLUS 1p"/>
              </a:rPr>
              <a:t>ご用意</a:t>
            </a:r>
            <a:endParaRPr b="1" sz="4400">
              <a:solidFill>
                <a:srgbClr val="171950"/>
              </a:solidFill>
              <a:latin typeface="M PLUS 1p"/>
              <a:ea typeface="M PLUS 1p"/>
              <a:cs typeface="M PLUS 1p"/>
              <a:sym typeface="M PLUS 1p"/>
            </a:endParaRPr>
          </a:p>
        </p:txBody>
      </p:sp>
      <p:sp>
        <p:nvSpPr>
          <p:cNvPr id="227" name="Google Shape;227;p23"/>
          <p:cNvSpPr txBox="1"/>
          <p:nvPr/>
        </p:nvSpPr>
        <p:spPr>
          <a:xfrm>
            <a:off x="1000800" y="3888650"/>
            <a:ext cx="8352000" cy="639000"/>
          </a:xfrm>
          <a:prstGeom prst="rect">
            <a:avLst/>
          </a:prstGeom>
          <a:solidFill>
            <a:srgbClr val="3F7AD8"/>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3600"/>
              <a:buFont typeface="Arial"/>
              <a:buNone/>
            </a:pPr>
            <a:r>
              <a:rPr lang="ja" sz="2400">
                <a:solidFill>
                  <a:srgbClr val="FFFFFF"/>
                </a:solidFill>
                <a:latin typeface="M PLUS 1p ExtraBold"/>
                <a:ea typeface="M PLUS 1p ExtraBold"/>
                <a:cs typeface="M PLUS 1p ExtraBold"/>
                <a:sym typeface="M PLUS 1p ExtraBold"/>
              </a:rPr>
              <a:t>効率的なコンテンツ・メルマガ作成</a:t>
            </a:r>
            <a:endParaRPr i="0" sz="2400" u="none" cap="none" strike="noStrike">
              <a:solidFill>
                <a:srgbClr val="FFFFFF"/>
              </a:solidFill>
              <a:latin typeface="M PLUS 1p ExtraBold"/>
              <a:ea typeface="M PLUS 1p ExtraBold"/>
              <a:cs typeface="M PLUS 1p ExtraBold"/>
              <a:sym typeface="M PLUS 1p ExtraBold"/>
            </a:endParaRPr>
          </a:p>
        </p:txBody>
      </p:sp>
      <p:sp>
        <p:nvSpPr>
          <p:cNvPr id="228" name="Google Shape;228;p23"/>
          <p:cNvSpPr txBox="1"/>
          <p:nvPr/>
        </p:nvSpPr>
        <p:spPr>
          <a:xfrm>
            <a:off x="10164000" y="3888650"/>
            <a:ext cx="7416000" cy="639000"/>
          </a:xfrm>
          <a:prstGeom prst="rect">
            <a:avLst/>
          </a:prstGeom>
          <a:solidFill>
            <a:srgbClr val="3F7AD8"/>
          </a:solidFill>
          <a:ln>
            <a:noFill/>
          </a:ln>
        </p:spPr>
        <p:txBody>
          <a:bodyPr anchorCtr="0" anchor="ctr" bIns="182850" lIns="182850" spcFirstLastPara="1" rIns="182850" wrap="square" tIns="182850">
            <a:noAutofit/>
          </a:bodyPr>
          <a:lstStyle/>
          <a:p>
            <a:pPr indent="0" lvl="0" marL="0" marR="0" rtl="0" algn="ctr">
              <a:lnSpc>
                <a:spcPct val="100000"/>
              </a:lnSpc>
              <a:spcBef>
                <a:spcPts val="0"/>
              </a:spcBef>
              <a:spcAft>
                <a:spcPts val="0"/>
              </a:spcAft>
              <a:buClr>
                <a:srgbClr val="000000"/>
              </a:buClr>
              <a:buSzPts val="3600"/>
              <a:buFont typeface="Arial"/>
              <a:buNone/>
            </a:pPr>
            <a:r>
              <a:rPr lang="ja" sz="2400">
                <a:solidFill>
                  <a:srgbClr val="FFFFFF"/>
                </a:solidFill>
                <a:latin typeface="M PLUS 1p ExtraBold"/>
                <a:ea typeface="M PLUS 1p ExtraBold"/>
                <a:cs typeface="M PLUS 1p ExtraBold"/>
                <a:sym typeface="M PLUS 1p ExtraBold"/>
              </a:rPr>
              <a:t>難しいシナリオ設計不要の</a:t>
            </a:r>
            <a:r>
              <a:rPr lang="ja" sz="2400">
                <a:solidFill>
                  <a:srgbClr val="FFFFFF"/>
                </a:solidFill>
                <a:latin typeface="M PLUS 1p ExtraBold"/>
                <a:ea typeface="M PLUS 1p ExtraBold"/>
                <a:cs typeface="M PLUS 1p ExtraBold"/>
                <a:sym typeface="M PLUS 1p ExtraBold"/>
              </a:rPr>
              <a:t>行動</a:t>
            </a:r>
            <a:r>
              <a:rPr lang="ja" sz="2400">
                <a:solidFill>
                  <a:srgbClr val="FFFFFF"/>
                </a:solidFill>
                <a:latin typeface="M PLUS 1p ExtraBold"/>
                <a:ea typeface="M PLUS 1p ExtraBold"/>
                <a:cs typeface="M PLUS 1p ExtraBold"/>
                <a:sym typeface="M PLUS 1p ExtraBold"/>
              </a:rPr>
              <a:t>検知</a:t>
            </a:r>
            <a:endParaRPr i="0" sz="2400" u="none" cap="none" strike="noStrike">
              <a:solidFill>
                <a:srgbClr val="FFFFFF"/>
              </a:solidFill>
              <a:latin typeface="M PLUS 1p ExtraBold"/>
              <a:ea typeface="M PLUS 1p ExtraBold"/>
              <a:cs typeface="M PLUS 1p ExtraBold"/>
              <a:sym typeface="M PLUS 1p ExtraBold"/>
            </a:endParaRPr>
          </a:p>
        </p:txBody>
      </p:sp>
      <p:sp>
        <p:nvSpPr>
          <p:cNvPr id="229" name="Google Shape;229;p23"/>
          <p:cNvSpPr txBox="1"/>
          <p:nvPr/>
        </p:nvSpPr>
        <p:spPr>
          <a:xfrm>
            <a:off x="981000" y="4779950"/>
            <a:ext cx="3909000" cy="787200"/>
          </a:xfrm>
          <a:prstGeom prst="rect">
            <a:avLst/>
          </a:prstGeom>
          <a:noFill/>
          <a:ln>
            <a:noFill/>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b="1" lang="ja" sz="2000">
                <a:solidFill>
                  <a:srgbClr val="171950"/>
                </a:solidFill>
                <a:latin typeface="M PLUS 1p"/>
                <a:ea typeface="M PLUS 1p"/>
                <a:cs typeface="M PLUS 1p"/>
                <a:sym typeface="M PLUS 1p"/>
              </a:rPr>
              <a:t>誰でもサクサク作れる！</a:t>
            </a:r>
            <a:br>
              <a:rPr b="1" lang="ja" sz="2000">
                <a:solidFill>
                  <a:srgbClr val="171950"/>
                </a:solidFill>
                <a:latin typeface="M PLUS 1p"/>
                <a:ea typeface="M PLUS 1p"/>
                <a:cs typeface="M PLUS 1p"/>
                <a:sym typeface="M PLUS 1p"/>
              </a:rPr>
            </a:br>
            <a:r>
              <a:rPr b="1" lang="ja" sz="2000">
                <a:solidFill>
                  <a:srgbClr val="171950"/>
                </a:solidFill>
                <a:latin typeface="M PLUS 1p"/>
                <a:ea typeface="M PLUS 1p"/>
                <a:cs typeface="M PLUS 1p"/>
                <a:sym typeface="M PLUS 1p"/>
              </a:rPr>
              <a:t>外注いらずの</a:t>
            </a:r>
            <a:r>
              <a:rPr lang="ja" sz="2200">
                <a:solidFill>
                  <a:srgbClr val="3F7AD8"/>
                </a:solidFill>
                <a:latin typeface="M PLUS 1p Black"/>
                <a:ea typeface="M PLUS 1p Black"/>
                <a:cs typeface="M PLUS 1p Black"/>
                <a:sym typeface="M PLUS 1p Black"/>
              </a:rPr>
              <a:t>ページ作成機能</a:t>
            </a:r>
            <a:endParaRPr sz="2200">
              <a:solidFill>
                <a:srgbClr val="3F7AD8"/>
              </a:solidFill>
              <a:latin typeface="M PLUS 1p Black"/>
              <a:ea typeface="M PLUS 1p Black"/>
              <a:cs typeface="M PLUS 1p Black"/>
              <a:sym typeface="M PLUS 1p Black"/>
            </a:endParaRPr>
          </a:p>
        </p:txBody>
      </p:sp>
      <p:pic>
        <p:nvPicPr>
          <p:cNvPr id="230" name="Google Shape;230;p23"/>
          <p:cNvPicPr preferRelativeResize="0"/>
          <p:nvPr/>
        </p:nvPicPr>
        <p:blipFill>
          <a:blip r:embed="rId3">
            <a:alphaModFix/>
          </a:blip>
          <a:stretch>
            <a:fillRect/>
          </a:stretch>
        </p:blipFill>
        <p:spPr>
          <a:xfrm>
            <a:off x="1233900" y="5718950"/>
            <a:ext cx="3552259" cy="3408999"/>
          </a:xfrm>
          <a:prstGeom prst="rect">
            <a:avLst/>
          </a:prstGeom>
          <a:noFill/>
          <a:ln>
            <a:noFill/>
          </a:ln>
        </p:spPr>
      </p:pic>
      <p:sp>
        <p:nvSpPr>
          <p:cNvPr id="231" name="Google Shape;231;p23"/>
          <p:cNvSpPr txBox="1"/>
          <p:nvPr/>
        </p:nvSpPr>
        <p:spPr>
          <a:xfrm>
            <a:off x="5080200" y="4779950"/>
            <a:ext cx="4314000" cy="787200"/>
          </a:xfrm>
          <a:prstGeom prst="rect">
            <a:avLst/>
          </a:prstGeom>
          <a:noFill/>
          <a:ln>
            <a:noFill/>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b="1" lang="ja" sz="2000">
                <a:solidFill>
                  <a:srgbClr val="171950"/>
                </a:solidFill>
                <a:latin typeface="M PLUS 1p"/>
                <a:ea typeface="M PLUS 1p"/>
                <a:cs typeface="M PLUS 1p"/>
                <a:sym typeface="M PLUS 1p"/>
              </a:rPr>
              <a:t>メール文面を自動作成！</a:t>
            </a:r>
            <a:br>
              <a:rPr b="1" lang="ja" sz="2000">
                <a:solidFill>
                  <a:schemeClr val="dk1"/>
                </a:solidFill>
                <a:latin typeface="M PLUS 1p"/>
                <a:ea typeface="M PLUS 1p"/>
                <a:cs typeface="M PLUS 1p"/>
                <a:sym typeface="M PLUS 1p"/>
              </a:rPr>
            </a:br>
            <a:r>
              <a:rPr lang="ja" sz="2200">
                <a:solidFill>
                  <a:srgbClr val="3F7AD8"/>
                </a:solidFill>
                <a:latin typeface="M PLUS 1p Black"/>
                <a:ea typeface="M PLUS 1p Black"/>
                <a:cs typeface="M PLUS 1p Black"/>
                <a:sym typeface="M PLUS 1p Black"/>
              </a:rPr>
              <a:t>AIアシスタント&amp;メール機能</a:t>
            </a:r>
            <a:endParaRPr sz="2200">
              <a:solidFill>
                <a:srgbClr val="3F7AD8"/>
              </a:solidFill>
              <a:latin typeface="M PLUS 1p Black"/>
              <a:ea typeface="M PLUS 1p Black"/>
              <a:cs typeface="M PLUS 1p Black"/>
              <a:sym typeface="M PLUS 1p Black"/>
            </a:endParaRPr>
          </a:p>
        </p:txBody>
      </p:sp>
      <p:pic>
        <p:nvPicPr>
          <p:cNvPr id="232" name="Google Shape;232;p23"/>
          <p:cNvPicPr preferRelativeResize="0"/>
          <p:nvPr/>
        </p:nvPicPr>
        <p:blipFill>
          <a:blip r:embed="rId4">
            <a:alphaModFix/>
          </a:blip>
          <a:stretch>
            <a:fillRect/>
          </a:stretch>
        </p:blipFill>
        <p:spPr>
          <a:xfrm>
            <a:off x="10358800" y="6069049"/>
            <a:ext cx="3746061" cy="2247599"/>
          </a:xfrm>
          <a:prstGeom prst="rect">
            <a:avLst/>
          </a:prstGeom>
          <a:noFill/>
          <a:ln>
            <a:noFill/>
          </a:ln>
          <a:effectLst>
            <a:outerShdw blurRad="142875" rotWithShape="0" algn="bl" dir="5400000" dist="19050">
              <a:srgbClr val="000000">
                <a:alpha val="20000"/>
              </a:srgbClr>
            </a:outerShdw>
          </a:effectLst>
        </p:spPr>
      </p:pic>
      <p:sp>
        <p:nvSpPr>
          <p:cNvPr id="233" name="Google Shape;233;p23"/>
          <p:cNvSpPr/>
          <p:nvPr/>
        </p:nvSpPr>
        <p:spPr>
          <a:xfrm>
            <a:off x="14628150" y="5991350"/>
            <a:ext cx="2238600" cy="2247600"/>
          </a:xfrm>
          <a:prstGeom prst="roundRect">
            <a:avLst>
              <a:gd fmla="val 16667" name="adj"/>
            </a:avLst>
          </a:prstGeom>
          <a:solidFill>
            <a:srgbClr val="FFFFFF"/>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pic>
        <p:nvPicPr>
          <p:cNvPr id="234" name="Google Shape;234;p23">
            <a:hlinkClick r:id="rId5"/>
          </p:cNvPr>
          <p:cNvPicPr preferRelativeResize="0"/>
          <p:nvPr/>
        </p:nvPicPr>
        <p:blipFill>
          <a:blip r:embed="rId6">
            <a:alphaModFix/>
          </a:blip>
          <a:stretch>
            <a:fillRect/>
          </a:stretch>
        </p:blipFill>
        <p:spPr>
          <a:xfrm>
            <a:off x="5011620" y="5893550"/>
            <a:ext cx="3682602" cy="1919398"/>
          </a:xfrm>
          <a:prstGeom prst="rect">
            <a:avLst/>
          </a:prstGeom>
          <a:noFill/>
          <a:ln>
            <a:noFill/>
          </a:ln>
        </p:spPr>
      </p:pic>
      <p:pic>
        <p:nvPicPr>
          <p:cNvPr id="235" name="Google Shape;235;p23"/>
          <p:cNvPicPr preferRelativeResize="0"/>
          <p:nvPr/>
        </p:nvPicPr>
        <p:blipFill>
          <a:blip r:embed="rId7">
            <a:alphaModFix/>
          </a:blip>
          <a:stretch>
            <a:fillRect/>
          </a:stretch>
        </p:blipFill>
        <p:spPr>
          <a:xfrm>
            <a:off x="5446135" y="6021121"/>
            <a:ext cx="2820176" cy="1564561"/>
          </a:xfrm>
          <a:prstGeom prst="rect">
            <a:avLst/>
          </a:prstGeom>
          <a:noFill/>
          <a:ln>
            <a:noFill/>
          </a:ln>
        </p:spPr>
      </p:pic>
      <p:pic>
        <p:nvPicPr>
          <p:cNvPr id="236" name="Google Shape;236;p23" title="AIアシスタント（メルマガ）.mov">
            <a:hlinkClick r:id="rId8"/>
          </p:cNvPr>
          <p:cNvPicPr preferRelativeResize="0"/>
          <p:nvPr/>
        </p:nvPicPr>
        <p:blipFill>
          <a:blip r:embed="rId9">
            <a:alphaModFix/>
          </a:blip>
          <a:stretch>
            <a:fillRect/>
          </a:stretch>
        </p:blipFill>
        <p:spPr>
          <a:xfrm>
            <a:off x="6432249" y="6770900"/>
            <a:ext cx="2880150" cy="2840049"/>
          </a:xfrm>
          <a:prstGeom prst="rect">
            <a:avLst/>
          </a:prstGeom>
          <a:noFill/>
          <a:ln cap="flat" cmpd="sng" w="9525">
            <a:solidFill>
              <a:srgbClr val="9E9E9E"/>
            </a:solidFill>
            <a:prstDash val="solid"/>
            <a:round/>
            <a:headEnd len="sm" w="sm" type="none"/>
            <a:tailEnd len="sm" w="sm" type="none"/>
          </a:ln>
          <a:effectLst>
            <a:outerShdw blurRad="285750" rotWithShape="0" algn="bl">
              <a:srgbClr val="9E9E9E">
                <a:alpha val="20000"/>
              </a:srgbClr>
            </a:outerShdw>
          </a:effectLst>
        </p:spPr>
      </p:pic>
      <p:sp>
        <p:nvSpPr>
          <p:cNvPr id="237" name="Google Shape;237;p23"/>
          <p:cNvSpPr txBox="1"/>
          <p:nvPr/>
        </p:nvSpPr>
        <p:spPr>
          <a:xfrm>
            <a:off x="10075800" y="4752350"/>
            <a:ext cx="4243800" cy="787200"/>
          </a:xfrm>
          <a:prstGeom prst="rect">
            <a:avLst/>
          </a:prstGeom>
          <a:noFill/>
          <a:ln>
            <a:noFill/>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b="1" lang="ja" sz="2000">
                <a:solidFill>
                  <a:srgbClr val="171950"/>
                </a:solidFill>
                <a:latin typeface="M PLUS 1p"/>
                <a:ea typeface="M PLUS 1p"/>
                <a:cs typeface="M PLUS 1p"/>
                <a:sym typeface="M PLUS 1p"/>
              </a:rPr>
              <a:t>顧客のニーズを見える化！</a:t>
            </a:r>
            <a:br>
              <a:rPr b="1" lang="ja" sz="2000">
                <a:solidFill>
                  <a:srgbClr val="171950"/>
                </a:solidFill>
                <a:latin typeface="M PLUS 1p"/>
                <a:ea typeface="M PLUS 1p"/>
                <a:cs typeface="M PLUS 1p"/>
                <a:sym typeface="M PLUS 1p"/>
              </a:rPr>
            </a:br>
            <a:r>
              <a:rPr lang="ja" sz="2200">
                <a:solidFill>
                  <a:srgbClr val="3F7AD8"/>
                </a:solidFill>
                <a:latin typeface="M PLUS 1p Black"/>
                <a:ea typeface="M PLUS 1p Black"/>
                <a:cs typeface="M PLUS 1p Black"/>
                <a:sym typeface="M PLUS 1p Black"/>
              </a:rPr>
              <a:t>行動履歴収集・閲覧機能</a:t>
            </a:r>
            <a:endParaRPr sz="2200">
              <a:solidFill>
                <a:srgbClr val="3F7AD8"/>
              </a:solidFill>
              <a:latin typeface="M PLUS 1p Black"/>
              <a:ea typeface="M PLUS 1p Black"/>
              <a:cs typeface="M PLUS 1p Black"/>
              <a:sym typeface="M PLUS 1p Black"/>
            </a:endParaRPr>
          </a:p>
        </p:txBody>
      </p:sp>
      <p:sp>
        <p:nvSpPr>
          <p:cNvPr id="238" name="Google Shape;238;p23"/>
          <p:cNvSpPr txBox="1"/>
          <p:nvPr/>
        </p:nvSpPr>
        <p:spPr>
          <a:xfrm>
            <a:off x="14244000" y="4752350"/>
            <a:ext cx="3336000" cy="787200"/>
          </a:xfrm>
          <a:prstGeom prst="rect">
            <a:avLst/>
          </a:prstGeom>
          <a:noFill/>
          <a:ln>
            <a:noFill/>
          </a:ln>
        </p:spPr>
        <p:txBody>
          <a:bodyPr anchorCtr="0" anchor="ctr" bIns="182850" lIns="182850" spcFirstLastPara="1" rIns="182850" wrap="square" tIns="182850">
            <a:noAutofit/>
          </a:bodyPr>
          <a:lstStyle/>
          <a:p>
            <a:pPr indent="0" lvl="0" marL="0" rtl="0" algn="ctr">
              <a:lnSpc>
                <a:spcPct val="115000"/>
              </a:lnSpc>
              <a:spcBef>
                <a:spcPts val="0"/>
              </a:spcBef>
              <a:spcAft>
                <a:spcPts val="0"/>
              </a:spcAft>
              <a:buNone/>
            </a:pPr>
            <a:r>
              <a:rPr b="1" lang="ja" sz="2000">
                <a:solidFill>
                  <a:srgbClr val="171950"/>
                </a:solidFill>
                <a:latin typeface="M PLUS 1p"/>
                <a:ea typeface="M PLUS 1p"/>
                <a:cs typeface="M PLUS 1p"/>
                <a:sym typeface="M PLUS 1p"/>
              </a:rPr>
              <a:t>ボタン1つで検知開始！</a:t>
            </a:r>
            <a:endParaRPr b="1" sz="2000">
              <a:solidFill>
                <a:srgbClr val="171950"/>
              </a:solidFill>
              <a:latin typeface="M PLUS 1p"/>
              <a:ea typeface="M PLUS 1p"/>
              <a:cs typeface="M PLUS 1p"/>
              <a:sym typeface="M PLUS 1p"/>
            </a:endParaRPr>
          </a:p>
          <a:p>
            <a:pPr indent="0" lvl="0" marL="0" rtl="0" algn="ctr">
              <a:lnSpc>
                <a:spcPct val="115000"/>
              </a:lnSpc>
              <a:spcBef>
                <a:spcPts val="0"/>
              </a:spcBef>
              <a:spcAft>
                <a:spcPts val="0"/>
              </a:spcAft>
              <a:buNone/>
            </a:pPr>
            <a:r>
              <a:rPr lang="ja" sz="2000">
                <a:solidFill>
                  <a:srgbClr val="3F7AD8"/>
                </a:solidFill>
                <a:latin typeface="M PLUS 1p Black"/>
                <a:ea typeface="M PLUS 1p Black"/>
                <a:cs typeface="M PLUS 1p Black"/>
                <a:sym typeface="M PLUS 1p Black"/>
              </a:rPr>
              <a:t>行動検知機能</a:t>
            </a:r>
            <a:endParaRPr sz="2000">
              <a:solidFill>
                <a:srgbClr val="3F7AD8"/>
              </a:solidFill>
              <a:latin typeface="M PLUS 1p Black"/>
              <a:ea typeface="M PLUS 1p Black"/>
              <a:cs typeface="M PLUS 1p Black"/>
              <a:sym typeface="M PLUS 1p Black"/>
            </a:endParaRPr>
          </a:p>
        </p:txBody>
      </p:sp>
      <p:grpSp>
        <p:nvGrpSpPr>
          <p:cNvPr id="239" name="Google Shape;239;p23"/>
          <p:cNvGrpSpPr/>
          <p:nvPr/>
        </p:nvGrpSpPr>
        <p:grpSpPr>
          <a:xfrm>
            <a:off x="14707942" y="6408436"/>
            <a:ext cx="2820079" cy="1840483"/>
            <a:chOff x="7402575" y="3280525"/>
            <a:chExt cx="1285477" cy="838947"/>
          </a:xfrm>
        </p:grpSpPr>
        <p:pic>
          <p:nvPicPr>
            <p:cNvPr id="240" name="Google Shape;240;p23"/>
            <p:cNvPicPr preferRelativeResize="0"/>
            <p:nvPr/>
          </p:nvPicPr>
          <p:blipFill>
            <a:blip r:embed="rId10">
              <a:alphaModFix/>
            </a:blip>
            <a:stretch>
              <a:fillRect/>
            </a:stretch>
          </p:blipFill>
          <p:spPr>
            <a:xfrm>
              <a:off x="7402575" y="3419649"/>
              <a:ext cx="942300" cy="699824"/>
            </a:xfrm>
            <a:prstGeom prst="rect">
              <a:avLst/>
            </a:prstGeom>
            <a:noFill/>
            <a:ln>
              <a:noFill/>
            </a:ln>
          </p:spPr>
        </p:pic>
        <p:sp>
          <p:nvSpPr>
            <p:cNvPr id="241" name="Google Shape;241;p23"/>
            <p:cNvSpPr txBox="1"/>
            <p:nvPr/>
          </p:nvSpPr>
          <p:spPr>
            <a:xfrm>
              <a:off x="8124052" y="3280525"/>
              <a:ext cx="564000" cy="5052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ja" sz="4800"/>
                <a:t>🔥</a:t>
              </a:r>
              <a:endParaRPr sz="4800"/>
            </a:p>
          </p:txBody>
        </p:sp>
      </p:grpSp>
      <p:sp>
        <p:nvSpPr>
          <p:cNvPr id="242" name="Google Shape;242;p23"/>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4"/>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
        <p:nvSpPr>
          <p:cNvPr id="248" name="Google Shape;248;p24"/>
          <p:cNvSpPr txBox="1"/>
          <p:nvPr>
            <p:ph type="title"/>
          </p:nvPr>
        </p:nvSpPr>
        <p:spPr>
          <a:xfrm>
            <a:off x="471000" y="127756"/>
            <a:ext cx="14139600" cy="1145400"/>
          </a:xfrm>
          <a:prstGeom prst="rect">
            <a:avLst/>
          </a:prstGeom>
        </p:spPr>
        <p:txBody>
          <a:bodyPr anchorCtr="0" anchor="t" bIns="182850" lIns="182850" spcFirstLastPara="1" rIns="182850" wrap="square" tIns="182850">
            <a:noAutofit/>
          </a:bodyPr>
          <a:lstStyle/>
          <a:p>
            <a:pPr indent="0" lvl="0" marL="0" rtl="0" algn="l">
              <a:spcBef>
                <a:spcPts val="0"/>
              </a:spcBef>
              <a:spcAft>
                <a:spcPts val="0"/>
              </a:spcAft>
              <a:buNone/>
            </a:pPr>
            <a:r>
              <a:rPr lang="ja"/>
              <a:t>ferret One for MA</a:t>
            </a:r>
            <a:r>
              <a:rPr lang="ja" sz="3600">
                <a:latin typeface="M PLUS 1p"/>
                <a:ea typeface="M PLUS 1p"/>
                <a:cs typeface="M PLUS 1p"/>
                <a:sym typeface="M PLUS 1p"/>
              </a:rPr>
              <a:t>が</a:t>
            </a:r>
            <a:r>
              <a:rPr lang="ja">
                <a:latin typeface="M PLUS 1p"/>
                <a:ea typeface="M PLUS 1p"/>
                <a:cs typeface="M PLUS 1p"/>
                <a:sym typeface="M PLUS 1p"/>
              </a:rPr>
              <a:t>解決</a:t>
            </a:r>
            <a:r>
              <a:rPr lang="ja" sz="3600">
                <a:latin typeface="M PLUS 1p"/>
                <a:ea typeface="M PLUS 1p"/>
                <a:cs typeface="M PLUS 1p"/>
                <a:sym typeface="M PLUS 1p"/>
              </a:rPr>
              <a:t>できる</a:t>
            </a:r>
            <a:r>
              <a:rPr lang="ja">
                <a:latin typeface="M PLUS 1p"/>
                <a:ea typeface="M PLUS 1p"/>
                <a:cs typeface="M PLUS 1p"/>
                <a:sym typeface="M PLUS 1p"/>
              </a:rPr>
              <a:t>課題は？</a:t>
            </a:r>
            <a:endParaRPr>
              <a:latin typeface="Arial"/>
              <a:ea typeface="Arial"/>
              <a:cs typeface="Arial"/>
              <a:sym typeface="Arial"/>
            </a:endParaRPr>
          </a:p>
          <a:p>
            <a:pPr indent="0" lvl="0" marL="0" rtl="0" algn="l">
              <a:spcBef>
                <a:spcPts val="0"/>
              </a:spcBef>
              <a:spcAft>
                <a:spcPts val="0"/>
              </a:spcAft>
              <a:buNone/>
            </a:pPr>
            <a:r>
              <a:t/>
            </a:r>
            <a:endParaRPr/>
          </a:p>
        </p:txBody>
      </p:sp>
      <p:sp>
        <p:nvSpPr>
          <p:cNvPr id="249" name="Google Shape;249;p24"/>
          <p:cNvSpPr/>
          <p:nvPr/>
        </p:nvSpPr>
        <p:spPr>
          <a:xfrm>
            <a:off x="6348145" y="5027700"/>
            <a:ext cx="5608200" cy="4504800"/>
          </a:xfrm>
          <a:prstGeom prst="roundRect">
            <a:avLst>
              <a:gd fmla="val 3834" name="adj"/>
            </a:avLst>
          </a:prstGeom>
          <a:solidFill>
            <a:srgbClr val="FFFFFF"/>
          </a:solidFill>
          <a:ln cap="flat" cmpd="sng" w="19050">
            <a:solidFill>
              <a:srgbClr val="C9DAF8"/>
            </a:solidFill>
            <a:prstDash val="solid"/>
            <a:round/>
            <a:headEnd len="sm" w="sm" type="none"/>
            <a:tailEnd len="sm" w="sm" type="none"/>
          </a:ln>
          <a:effectLst>
            <a:outerShdw blurRad="142875" rotWithShape="0" algn="bl">
              <a:srgbClr val="9E9E9E">
                <a:alpha val="20000"/>
              </a:srgbClr>
            </a:outerShdw>
          </a:effectLst>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50" name="Google Shape;250;p24"/>
          <p:cNvSpPr/>
          <p:nvPr/>
        </p:nvSpPr>
        <p:spPr>
          <a:xfrm>
            <a:off x="12070250" y="5027700"/>
            <a:ext cx="5608200" cy="4504800"/>
          </a:xfrm>
          <a:prstGeom prst="roundRect">
            <a:avLst>
              <a:gd fmla="val 3834" name="adj"/>
            </a:avLst>
          </a:prstGeom>
          <a:solidFill>
            <a:srgbClr val="FFFFFF"/>
          </a:solidFill>
          <a:ln cap="flat" cmpd="sng" w="19050">
            <a:solidFill>
              <a:srgbClr val="C9DAF8"/>
            </a:solidFill>
            <a:prstDash val="solid"/>
            <a:round/>
            <a:headEnd len="sm" w="sm" type="none"/>
            <a:tailEnd len="sm" w="sm" type="none"/>
          </a:ln>
          <a:effectLst>
            <a:outerShdw blurRad="142875" rotWithShape="0" algn="bl">
              <a:srgbClr val="9E9E9E">
                <a:alpha val="20000"/>
              </a:srgbClr>
            </a:outerShdw>
          </a:effectLst>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51" name="Google Shape;251;p24"/>
          <p:cNvSpPr/>
          <p:nvPr/>
        </p:nvSpPr>
        <p:spPr>
          <a:xfrm>
            <a:off x="603200" y="1629650"/>
            <a:ext cx="17075400" cy="2677800"/>
          </a:xfrm>
          <a:prstGeom prst="roundRect">
            <a:avLst>
              <a:gd fmla="val 3007" name="adj"/>
            </a:avLst>
          </a:prstGeom>
          <a:solidFill>
            <a:srgbClr val="EBC3E4">
              <a:alpha val="2174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sp>
        <p:nvSpPr>
          <p:cNvPr id="252" name="Google Shape;252;p24"/>
          <p:cNvSpPr txBox="1"/>
          <p:nvPr/>
        </p:nvSpPr>
        <p:spPr>
          <a:xfrm>
            <a:off x="3165200" y="1892800"/>
            <a:ext cx="14513400" cy="2241000"/>
          </a:xfrm>
          <a:prstGeom prst="rect">
            <a:avLst/>
          </a:prstGeom>
          <a:noFill/>
          <a:ln>
            <a:noFill/>
          </a:ln>
        </p:spPr>
        <p:txBody>
          <a:bodyPr anchorCtr="0" anchor="t" bIns="182850" lIns="182850" spcFirstLastPara="1" rIns="182850" wrap="square" tIns="182850">
            <a:spAutoFit/>
          </a:bodyPr>
          <a:lstStyle/>
          <a:p>
            <a:pPr indent="0" lvl="0" marL="0" rtl="0" algn="l">
              <a:lnSpc>
                <a:spcPct val="115000"/>
              </a:lnSpc>
              <a:spcBef>
                <a:spcPts val="0"/>
              </a:spcBef>
              <a:spcAft>
                <a:spcPts val="0"/>
              </a:spcAft>
              <a:buNone/>
            </a:pPr>
            <a:r>
              <a:rPr lang="ja" sz="4000">
                <a:solidFill>
                  <a:srgbClr val="171950"/>
                </a:solidFill>
                <a:latin typeface="M PLUS 1p ExtraBold"/>
                <a:ea typeface="M PLUS 1p ExtraBold"/>
                <a:cs typeface="M PLUS 1p ExtraBold"/>
                <a:sym typeface="M PLUS 1p ExtraBold"/>
              </a:rPr>
              <a:t>ferret One for MAなら、忙しいあなたでも成果が出せる</a:t>
            </a:r>
            <a:endParaRPr sz="3600">
              <a:solidFill>
                <a:srgbClr val="171950"/>
              </a:solidFill>
              <a:latin typeface="M PLUS 1p ExtraBold"/>
              <a:ea typeface="M PLUS 1p ExtraBold"/>
              <a:cs typeface="M PLUS 1p ExtraBold"/>
              <a:sym typeface="M PLUS 1p ExtraBold"/>
            </a:endParaRPr>
          </a:p>
          <a:p>
            <a:pPr indent="0" lvl="0" marL="0" rtl="0" algn="l">
              <a:lnSpc>
                <a:spcPct val="115000"/>
              </a:lnSpc>
              <a:spcBef>
                <a:spcPts val="0"/>
              </a:spcBef>
              <a:spcAft>
                <a:spcPts val="0"/>
              </a:spcAft>
              <a:buNone/>
            </a:pPr>
            <a:r>
              <a:rPr lang="ja" sz="2400">
                <a:solidFill>
                  <a:srgbClr val="171950"/>
                </a:solidFill>
                <a:latin typeface="M PLUS 1p"/>
                <a:ea typeface="M PLUS 1p"/>
                <a:cs typeface="M PLUS 1p"/>
                <a:sym typeface="M PLUS 1p"/>
              </a:rPr>
              <a:t>月間PV数550万PV、200万人以上のマーケターが訪れる</a:t>
            </a:r>
            <a:endParaRPr sz="2400">
              <a:solidFill>
                <a:srgbClr val="171950"/>
              </a:solidFill>
              <a:latin typeface="M PLUS 1p"/>
              <a:ea typeface="M PLUS 1p"/>
              <a:cs typeface="M PLUS 1p"/>
              <a:sym typeface="M PLUS 1p"/>
            </a:endParaRPr>
          </a:p>
          <a:p>
            <a:pPr indent="0" lvl="0" marL="0" rtl="0" algn="l">
              <a:spcBef>
                <a:spcPts val="0"/>
              </a:spcBef>
              <a:spcAft>
                <a:spcPts val="0"/>
              </a:spcAft>
              <a:buNone/>
            </a:pPr>
            <a:r>
              <a:rPr lang="ja" sz="2400">
                <a:solidFill>
                  <a:srgbClr val="171950"/>
                </a:solidFill>
                <a:latin typeface="M PLUS 1p"/>
                <a:ea typeface="M PLUS 1p"/>
                <a:cs typeface="M PLUS 1p"/>
                <a:sym typeface="M PLUS 1p"/>
              </a:rPr>
              <a:t>国内最大級のマーケティングメディア運営会社が開発した、</a:t>
            </a:r>
            <a:endParaRPr sz="2400">
              <a:solidFill>
                <a:srgbClr val="171950"/>
              </a:solidFill>
              <a:latin typeface="M PLUS 1p"/>
              <a:ea typeface="M PLUS 1p"/>
              <a:cs typeface="M PLUS 1p"/>
              <a:sym typeface="M PLUS 1p"/>
            </a:endParaRPr>
          </a:p>
          <a:p>
            <a:pPr indent="0" lvl="0" marL="0" rtl="0" algn="l">
              <a:spcBef>
                <a:spcPts val="0"/>
              </a:spcBef>
              <a:spcAft>
                <a:spcPts val="0"/>
              </a:spcAft>
              <a:buNone/>
            </a:pPr>
            <a:r>
              <a:rPr lang="ja" sz="2400">
                <a:solidFill>
                  <a:srgbClr val="171950"/>
                </a:solidFill>
                <a:latin typeface="M PLUS 1p"/>
                <a:ea typeface="M PLUS 1p"/>
                <a:cs typeface="M PLUS 1p"/>
                <a:sym typeface="M PLUS 1p"/>
              </a:rPr>
              <a:t>パワポ感覚で使える</a:t>
            </a:r>
            <a:r>
              <a:rPr b="1" lang="ja" sz="2400">
                <a:solidFill>
                  <a:srgbClr val="171950"/>
                </a:solidFill>
                <a:latin typeface="M PLUS 1p"/>
                <a:ea typeface="M PLUS 1p"/>
                <a:cs typeface="M PLUS 1p"/>
                <a:sym typeface="M PLUS 1p"/>
              </a:rPr>
              <a:t>CMSツール</a:t>
            </a:r>
            <a:r>
              <a:rPr lang="ja" sz="2400">
                <a:solidFill>
                  <a:srgbClr val="171950"/>
                </a:solidFill>
                <a:latin typeface="M PLUS 1p"/>
                <a:ea typeface="M PLUS 1p"/>
                <a:cs typeface="M PLUS 1p"/>
                <a:sym typeface="M PLUS 1p"/>
              </a:rPr>
              <a:t>+扱いやすい</a:t>
            </a:r>
            <a:r>
              <a:rPr b="1" lang="ja" sz="2400">
                <a:solidFill>
                  <a:srgbClr val="171950"/>
                </a:solidFill>
                <a:latin typeface="M PLUS 1p"/>
                <a:ea typeface="M PLUS 1p"/>
                <a:cs typeface="M PLUS 1p"/>
                <a:sym typeface="M PLUS 1p"/>
              </a:rPr>
              <a:t>MA機能</a:t>
            </a:r>
            <a:r>
              <a:rPr lang="ja" sz="2400">
                <a:solidFill>
                  <a:srgbClr val="171950"/>
                </a:solidFill>
                <a:latin typeface="M PLUS 1p"/>
                <a:ea typeface="M PLUS 1p"/>
                <a:cs typeface="M PLUS 1p"/>
                <a:sym typeface="M PLUS 1p"/>
              </a:rPr>
              <a:t>で、</a:t>
            </a:r>
            <a:r>
              <a:rPr b="1" lang="ja" sz="2400">
                <a:solidFill>
                  <a:srgbClr val="171950"/>
                </a:solidFill>
                <a:latin typeface="M PLUS 1p"/>
                <a:ea typeface="M PLUS 1p"/>
                <a:cs typeface="M PLUS 1p"/>
                <a:sym typeface="M PLUS 1p"/>
              </a:rPr>
              <a:t>商談機会の最大化</a:t>
            </a:r>
            <a:r>
              <a:rPr lang="ja" sz="2400">
                <a:solidFill>
                  <a:srgbClr val="171950"/>
                </a:solidFill>
                <a:latin typeface="M PLUS 1p"/>
                <a:ea typeface="M PLUS 1p"/>
                <a:cs typeface="M PLUS 1p"/>
                <a:sym typeface="M PLUS 1p"/>
              </a:rPr>
              <a:t>を実現</a:t>
            </a:r>
            <a:endParaRPr sz="2400">
              <a:solidFill>
                <a:srgbClr val="171950"/>
              </a:solidFill>
              <a:latin typeface="M PLUS 1p"/>
              <a:ea typeface="M PLUS 1p"/>
              <a:cs typeface="M PLUS 1p"/>
              <a:sym typeface="M PLUS 1p"/>
            </a:endParaRPr>
          </a:p>
        </p:txBody>
      </p:sp>
      <p:pic>
        <p:nvPicPr>
          <p:cNvPr id="253" name="Google Shape;253;p24"/>
          <p:cNvPicPr preferRelativeResize="0"/>
          <p:nvPr/>
        </p:nvPicPr>
        <p:blipFill rotWithShape="1">
          <a:blip r:embed="rId3">
            <a:alphaModFix/>
          </a:blip>
          <a:srcRect b="47903" l="0" r="0" t="0"/>
          <a:stretch/>
        </p:blipFill>
        <p:spPr>
          <a:xfrm>
            <a:off x="1012197" y="1799722"/>
            <a:ext cx="1727200" cy="2427155"/>
          </a:xfrm>
          <a:prstGeom prst="rect">
            <a:avLst/>
          </a:prstGeom>
          <a:noFill/>
          <a:ln>
            <a:noFill/>
          </a:ln>
        </p:spPr>
      </p:pic>
      <p:pic>
        <p:nvPicPr>
          <p:cNvPr id="254" name="Google Shape;254;p24"/>
          <p:cNvPicPr preferRelativeResize="0"/>
          <p:nvPr/>
        </p:nvPicPr>
        <p:blipFill>
          <a:blip r:embed="rId4">
            <a:alphaModFix/>
          </a:blip>
          <a:stretch>
            <a:fillRect/>
          </a:stretch>
        </p:blipFill>
        <p:spPr>
          <a:xfrm>
            <a:off x="1228776" y="5271299"/>
            <a:ext cx="586659" cy="602947"/>
          </a:xfrm>
          <a:prstGeom prst="rect">
            <a:avLst/>
          </a:prstGeom>
          <a:noFill/>
          <a:ln>
            <a:noFill/>
          </a:ln>
        </p:spPr>
      </p:pic>
      <p:pic>
        <p:nvPicPr>
          <p:cNvPr id="255" name="Google Shape;255;p24"/>
          <p:cNvPicPr preferRelativeResize="0"/>
          <p:nvPr/>
        </p:nvPicPr>
        <p:blipFill>
          <a:blip r:embed="rId4">
            <a:alphaModFix/>
          </a:blip>
          <a:stretch>
            <a:fillRect/>
          </a:stretch>
        </p:blipFill>
        <p:spPr>
          <a:xfrm>
            <a:off x="1228776" y="6565192"/>
            <a:ext cx="586659" cy="602947"/>
          </a:xfrm>
          <a:prstGeom prst="rect">
            <a:avLst/>
          </a:prstGeom>
          <a:noFill/>
          <a:ln>
            <a:noFill/>
          </a:ln>
        </p:spPr>
      </p:pic>
      <p:pic>
        <p:nvPicPr>
          <p:cNvPr id="256" name="Google Shape;256;p24"/>
          <p:cNvPicPr preferRelativeResize="0"/>
          <p:nvPr/>
        </p:nvPicPr>
        <p:blipFill>
          <a:blip r:embed="rId4">
            <a:alphaModFix/>
          </a:blip>
          <a:stretch>
            <a:fillRect/>
          </a:stretch>
        </p:blipFill>
        <p:spPr>
          <a:xfrm>
            <a:off x="1228776" y="7859085"/>
            <a:ext cx="586659" cy="602947"/>
          </a:xfrm>
          <a:prstGeom prst="rect">
            <a:avLst/>
          </a:prstGeom>
          <a:noFill/>
          <a:ln>
            <a:noFill/>
          </a:ln>
        </p:spPr>
      </p:pic>
      <p:sp>
        <p:nvSpPr>
          <p:cNvPr id="257" name="Google Shape;257;p24"/>
          <p:cNvSpPr/>
          <p:nvPr/>
        </p:nvSpPr>
        <p:spPr>
          <a:xfrm>
            <a:off x="603050" y="5027700"/>
            <a:ext cx="5608200" cy="4504800"/>
          </a:xfrm>
          <a:prstGeom prst="roundRect">
            <a:avLst>
              <a:gd fmla="val 3834" name="adj"/>
            </a:avLst>
          </a:prstGeom>
          <a:solidFill>
            <a:srgbClr val="FFFFFF"/>
          </a:solidFill>
          <a:ln cap="flat" cmpd="sng" w="19050">
            <a:solidFill>
              <a:srgbClr val="C9DAF8"/>
            </a:solidFill>
            <a:prstDash val="solid"/>
            <a:round/>
            <a:headEnd len="sm" w="sm" type="none"/>
            <a:tailEnd len="sm" w="sm" type="none"/>
          </a:ln>
          <a:effectLst>
            <a:outerShdw blurRad="142875" rotWithShape="0" algn="bl">
              <a:srgbClr val="9E9E9E">
                <a:alpha val="20000"/>
              </a:srgbClr>
            </a:outerShdw>
          </a:effectLst>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nvGrpSpPr>
          <p:cNvPr id="258" name="Google Shape;258;p24"/>
          <p:cNvGrpSpPr/>
          <p:nvPr/>
        </p:nvGrpSpPr>
        <p:grpSpPr>
          <a:xfrm>
            <a:off x="2813562" y="4580900"/>
            <a:ext cx="934664" cy="960600"/>
            <a:chOff x="1194225" y="2089375"/>
            <a:chExt cx="480300" cy="480300"/>
          </a:xfrm>
        </p:grpSpPr>
        <p:sp>
          <p:nvSpPr>
            <p:cNvPr id="259" name="Google Shape;259;p24"/>
            <p:cNvSpPr/>
            <p:nvPr/>
          </p:nvSpPr>
          <p:spPr>
            <a:xfrm>
              <a:off x="1194225" y="2089375"/>
              <a:ext cx="480300" cy="480300"/>
            </a:xfrm>
            <a:prstGeom prst="ellipse">
              <a:avLst/>
            </a:prstGeom>
            <a:solidFill>
              <a:srgbClr val="2C385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60" name="Google Shape;260;p24"/>
            <p:cNvSpPr txBox="1"/>
            <p:nvPr/>
          </p:nvSpPr>
          <p:spPr>
            <a:xfrm>
              <a:off x="1229325" y="2129425"/>
              <a:ext cx="410100" cy="4002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ja" sz="2800">
                  <a:solidFill>
                    <a:srgbClr val="FFFFFF"/>
                  </a:solidFill>
                  <a:latin typeface="M PLUS 1p Black"/>
                  <a:ea typeface="M PLUS 1p Black"/>
                  <a:cs typeface="M PLUS 1p Black"/>
                  <a:sym typeface="M PLUS 1p Black"/>
                </a:rPr>
                <a:t>1</a:t>
              </a:r>
              <a:endParaRPr sz="2800">
                <a:solidFill>
                  <a:srgbClr val="FFFFFF"/>
                </a:solidFill>
                <a:latin typeface="M PLUS 1p Black"/>
                <a:ea typeface="M PLUS 1p Black"/>
                <a:cs typeface="M PLUS 1p Black"/>
                <a:sym typeface="M PLUS 1p Black"/>
              </a:endParaRPr>
            </a:p>
          </p:txBody>
        </p:sp>
      </p:grpSp>
      <p:sp>
        <p:nvSpPr>
          <p:cNvPr id="261" name="Google Shape;261;p24"/>
          <p:cNvSpPr txBox="1"/>
          <p:nvPr/>
        </p:nvSpPr>
        <p:spPr>
          <a:xfrm>
            <a:off x="626012" y="5541497"/>
            <a:ext cx="5608200" cy="1362300"/>
          </a:xfrm>
          <a:prstGeom prst="rect">
            <a:avLst/>
          </a:prstGeom>
          <a:noFill/>
          <a:ln>
            <a:noFill/>
          </a:ln>
        </p:spPr>
        <p:txBody>
          <a:bodyPr anchorCtr="0" anchor="t" bIns="182850" lIns="182850" spcFirstLastPara="1" rIns="182850" wrap="square" tIns="182850">
            <a:spAutoFit/>
          </a:bodyPr>
          <a:lstStyle/>
          <a:p>
            <a:pPr indent="0" lvl="0" marL="0" rtl="0" algn="ctr">
              <a:lnSpc>
                <a:spcPct val="115000"/>
              </a:lnSpc>
              <a:spcBef>
                <a:spcPts val="0"/>
              </a:spcBef>
              <a:spcAft>
                <a:spcPts val="0"/>
              </a:spcAft>
              <a:buClr>
                <a:srgbClr val="000000"/>
              </a:buClr>
              <a:buSzPts val="2200"/>
              <a:buFont typeface="Arial"/>
              <a:buNone/>
            </a:pPr>
            <a:r>
              <a:rPr lang="ja" sz="3000">
                <a:solidFill>
                  <a:srgbClr val="17194F"/>
                </a:solidFill>
                <a:latin typeface="M PLUS 1p ExtraBold"/>
                <a:ea typeface="M PLUS 1p ExtraBold"/>
                <a:cs typeface="M PLUS 1p ExtraBold"/>
                <a:sym typeface="M PLUS 1p ExtraBold"/>
              </a:rPr>
              <a:t>施策の準備時間を</a:t>
            </a:r>
            <a:endParaRPr sz="3000">
              <a:solidFill>
                <a:srgbClr val="17194F"/>
              </a:solidFill>
              <a:latin typeface="M PLUS 1p ExtraBold"/>
              <a:ea typeface="M PLUS 1p ExtraBold"/>
              <a:cs typeface="M PLUS 1p ExtraBold"/>
              <a:sym typeface="M PLUS 1p ExtraBold"/>
            </a:endParaRPr>
          </a:p>
          <a:p>
            <a:pPr indent="0" lvl="0" marL="0" rtl="0" algn="ctr">
              <a:lnSpc>
                <a:spcPct val="115000"/>
              </a:lnSpc>
              <a:spcBef>
                <a:spcPts val="0"/>
              </a:spcBef>
              <a:spcAft>
                <a:spcPts val="0"/>
              </a:spcAft>
              <a:buClr>
                <a:srgbClr val="000000"/>
              </a:buClr>
              <a:buSzPts val="2200"/>
              <a:buFont typeface="Arial"/>
              <a:buNone/>
            </a:pPr>
            <a:r>
              <a:rPr lang="ja" sz="3000">
                <a:solidFill>
                  <a:srgbClr val="FF0080"/>
                </a:solidFill>
                <a:latin typeface="M PLUS 1p ExtraBold"/>
                <a:ea typeface="M PLUS 1p ExtraBold"/>
                <a:cs typeface="M PLUS 1p ExtraBold"/>
                <a:sym typeface="M PLUS 1p ExtraBold"/>
              </a:rPr>
              <a:t>圧倒的に短縮</a:t>
            </a:r>
            <a:r>
              <a:rPr lang="ja" sz="3000">
                <a:solidFill>
                  <a:srgbClr val="17194F"/>
                </a:solidFill>
                <a:latin typeface="M PLUS 1p ExtraBold"/>
                <a:ea typeface="M PLUS 1p ExtraBold"/>
                <a:cs typeface="M PLUS 1p ExtraBold"/>
                <a:sym typeface="M PLUS 1p ExtraBold"/>
              </a:rPr>
              <a:t>できる！</a:t>
            </a:r>
            <a:endParaRPr sz="2000">
              <a:solidFill>
                <a:srgbClr val="073763"/>
              </a:solidFill>
              <a:latin typeface="M PLUS 1p"/>
              <a:ea typeface="M PLUS 1p"/>
              <a:cs typeface="M PLUS 1p"/>
              <a:sym typeface="M PLUS 1p"/>
            </a:endParaRPr>
          </a:p>
        </p:txBody>
      </p:sp>
      <p:sp>
        <p:nvSpPr>
          <p:cNvPr id="262" name="Google Shape;262;p24"/>
          <p:cNvSpPr txBox="1"/>
          <p:nvPr/>
        </p:nvSpPr>
        <p:spPr>
          <a:xfrm>
            <a:off x="12251519" y="5598197"/>
            <a:ext cx="5199000" cy="1362300"/>
          </a:xfrm>
          <a:prstGeom prst="rect">
            <a:avLst/>
          </a:prstGeom>
          <a:noFill/>
          <a:ln>
            <a:noFill/>
          </a:ln>
        </p:spPr>
        <p:txBody>
          <a:bodyPr anchorCtr="0" anchor="t" bIns="182850" lIns="182850" spcFirstLastPara="1" rIns="182850" wrap="square" tIns="182850">
            <a:spAutoFit/>
          </a:bodyPr>
          <a:lstStyle/>
          <a:p>
            <a:pPr indent="0" lvl="0" marL="0" rtl="0" algn="ctr">
              <a:lnSpc>
                <a:spcPct val="115000"/>
              </a:lnSpc>
              <a:spcBef>
                <a:spcPts val="0"/>
              </a:spcBef>
              <a:spcAft>
                <a:spcPts val="0"/>
              </a:spcAft>
              <a:buNone/>
            </a:pPr>
            <a:r>
              <a:rPr lang="ja" sz="3000">
                <a:solidFill>
                  <a:srgbClr val="FF0089"/>
                </a:solidFill>
                <a:latin typeface="M PLUS 1p ExtraBold"/>
                <a:ea typeface="M PLUS 1p ExtraBold"/>
                <a:cs typeface="M PLUS 1p ExtraBold"/>
                <a:sym typeface="M PLUS 1p ExtraBold"/>
              </a:rPr>
              <a:t>成果</a:t>
            </a:r>
            <a:r>
              <a:rPr lang="ja" sz="3000">
                <a:solidFill>
                  <a:srgbClr val="17194F"/>
                </a:solidFill>
                <a:latin typeface="M PLUS 1p ExtraBold"/>
                <a:ea typeface="M PLUS 1p ExtraBold"/>
                <a:cs typeface="M PLUS 1p ExtraBold"/>
                <a:sym typeface="M PLUS 1p ExtraBold"/>
              </a:rPr>
              <a:t>もしっかり出る！</a:t>
            </a:r>
            <a:endParaRPr sz="3000">
              <a:solidFill>
                <a:srgbClr val="17194F"/>
              </a:solidFill>
              <a:latin typeface="M PLUS 1p ExtraBold"/>
              <a:ea typeface="M PLUS 1p ExtraBold"/>
              <a:cs typeface="M PLUS 1p ExtraBold"/>
              <a:sym typeface="M PLUS 1p ExtraBold"/>
            </a:endParaRPr>
          </a:p>
          <a:p>
            <a:pPr indent="0" lvl="0" marL="0" rtl="0" algn="ctr">
              <a:lnSpc>
                <a:spcPct val="115000"/>
              </a:lnSpc>
              <a:spcBef>
                <a:spcPts val="0"/>
              </a:spcBef>
              <a:spcAft>
                <a:spcPts val="0"/>
              </a:spcAft>
              <a:buClr>
                <a:srgbClr val="000000"/>
              </a:buClr>
              <a:buSzPts val="2200"/>
              <a:buFont typeface="Arial"/>
              <a:buNone/>
            </a:pPr>
            <a:r>
              <a:rPr lang="ja" sz="3000">
                <a:solidFill>
                  <a:srgbClr val="17194F"/>
                </a:solidFill>
                <a:latin typeface="M PLUS 1p ExtraBold"/>
                <a:ea typeface="M PLUS 1p ExtraBold"/>
                <a:cs typeface="M PLUS 1p ExtraBold"/>
                <a:sym typeface="M PLUS 1p ExtraBold"/>
              </a:rPr>
              <a:t>ノウハウもしっかりある</a:t>
            </a:r>
            <a:endParaRPr sz="2000">
              <a:solidFill>
                <a:srgbClr val="073763"/>
              </a:solidFill>
              <a:latin typeface="M PLUS 1p"/>
              <a:ea typeface="M PLUS 1p"/>
              <a:cs typeface="M PLUS 1p"/>
              <a:sym typeface="M PLUS 1p"/>
            </a:endParaRPr>
          </a:p>
        </p:txBody>
      </p:sp>
      <p:grpSp>
        <p:nvGrpSpPr>
          <p:cNvPr id="263" name="Google Shape;263;p24"/>
          <p:cNvGrpSpPr/>
          <p:nvPr/>
        </p:nvGrpSpPr>
        <p:grpSpPr>
          <a:xfrm>
            <a:off x="8596590" y="4580900"/>
            <a:ext cx="934664" cy="960600"/>
            <a:chOff x="1194225" y="2089375"/>
            <a:chExt cx="480300" cy="480300"/>
          </a:xfrm>
        </p:grpSpPr>
        <p:sp>
          <p:nvSpPr>
            <p:cNvPr id="264" name="Google Shape;264;p24"/>
            <p:cNvSpPr/>
            <p:nvPr/>
          </p:nvSpPr>
          <p:spPr>
            <a:xfrm>
              <a:off x="1194225" y="2089375"/>
              <a:ext cx="480300" cy="480300"/>
            </a:xfrm>
            <a:prstGeom prst="ellipse">
              <a:avLst/>
            </a:prstGeom>
            <a:solidFill>
              <a:srgbClr val="2C385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65" name="Google Shape;265;p24"/>
            <p:cNvSpPr txBox="1"/>
            <p:nvPr/>
          </p:nvSpPr>
          <p:spPr>
            <a:xfrm>
              <a:off x="1229325" y="2129425"/>
              <a:ext cx="410100" cy="4002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ja" sz="2800">
                  <a:solidFill>
                    <a:srgbClr val="FFFFFF"/>
                  </a:solidFill>
                  <a:latin typeface="M PLUS 1p Black"/>
                  <a:ea typeface="M PLUS 1p Black"/>
                  <a:cs typeface="M PLUS 1p Black"/>
                  <a:sym typeface="M PLUS 1p Black"/>
                </a:rPr>
                <a:t>2</a:t>
              </a:r>
              <a:endParaRPr sz="2800">
                <a:solidFill>
                  <a:srgbClr val="FFFFFF"/>
                </a:solidFill>
                <a:latin typeface="M PLUS 1p Black"/>
                <a:ea typeface="M PLUS 1p Black"/>
                <a:cs typeface="M PLUS 1p Black"/>
                <a:sym typeface="M PLUS 1p Black"/>
              </a:endParaRPr>
            </a:p>
          </p:txBody>
        </p:sp>
      </p:grpSp>
      <p:grpSp>
        <p:nvGrpSpPr>
          <p:cNvPr id="266" name="Google Shape;266;p24"/>
          <p:cNvGrpSpPr/>
          <p:nvPr/>
        </p:nvGrpSpPr>
        <p:grpSpPr>
          <a:xfrm>
            <a:off x="14379619" y="4580900"/>
            <a:ext cx="934664" cy="960600"/>
            <a:chOff x="1194225" y="2089375"/>
            <a:chExt cx="480300" cy="480300"/>
          </a:xfrm>
        </p:grpSpPr>
        <p:sp>
          <p:nvSpPr>
            <p:cNvPr id="267" name="Google Shape;267;p24"/>
            <p:cNvSpPr/>
            <p:nvPr/>
          </p:nvSpPr>
          <p:spPr>
            <a:xfrm>
              <a:off x="1194225" y="2089375"/>
              <a:ext cx="480300" cy="480300"/>
            </a:xfrm>
            <a:prstGeom prst="ellipse">
              <a:avLst/>
            </a:prstGeom>
            <a:solidFill>
              <a:srgbClr val="2C385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68" name="Google Shape;268;p24"/>
            <p:cNvSpPr txBox="1"/>
            <p:nvPr/>
          </p:nvSpPr>
          <p:spPr>
            <a:xfrm>
              <a:off x="1229325" y="2129425"/>
              <a:ext cx="410100" cy="4002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ja" sz="2800">
                  <a:solidFill>
                    <a:srgbClr val="FFFFFF"/>
                  </a:solidFill>
                  <a:latin typeface="M PLUS 1p Black"/>
                  <a:ea typeface="M PLUS 1p Black"/>
                  <a:cs typeface="M PLUS 1p Black"/>
                  <a:sym typeface="M PLUS 1p Black"/>
                </a:rPr>
                <a:t>3</a:t>
              </a:r>
              <a:endParaRPr sz="2800">
                <a:solidFill>
                  <a:srgbClr val="FFFFFF"/>
                </a:solidFill>
                <a:latin typeface="M PLUS 1p Black"/>
                <a:ea typeface="M PLUS 1p Black"/>
                <a:cs typeface="M PLUS 1p Black"/>
                <a:sym typeface="M PLUS 1p Black"/>
              </a:endParaRPr>
            </a:p>
          </p:txBody>
        </p:sp>
      </p:grpSp>
      <p:sp>
        <p:nvSpPr>
          <p:cNvPr id="269" name="Google Shape;269;p24"/>
          <p:cNvSpPr txBox="1"/>
          <p:nvPr/>
        </p:nvSpPr>
        <p:spPr>
          <a:xfrm>
            <a:off x="6348132" y="5541497"/>
            <a:ext cx="5608200" cy="1362300"/>
          </a:xfrm>
          <a:prstGeom prst="rect">
            <a:avLst/>
          </a:prstGeom>
          <a:noFill/>
          <a:ln>
            <a:noFill/>
          </a:ln>
        </p:spPr>
        <p:txBody>
          <a:bodyPr anchorCtr="0" anchor="t" bIns="182850" lIns="182850" spcFirstLastPara="1" rIns="182850" wrap="square" tIns="182850">
            <a:spAutoFit/>
          </a:bodyPr>
          <a:lstStyle/>
          <a:p>
            <a:pPr indent="0" lvl="0" marL="0" rtl="0" algn="ctr">
              <a:lnSpc>
                <a:spcPct val="115000"/>
              </a:lnSpc>
              <a:spcBef>
                <a:spcPts val="0"/>
              </a:spcBef>
              <a:spcAft>
                <a:spcPts val="0"/>
              </a:spcAft>
              <a:buNone/>
            </a:pPr>
            <a:r>
              <a:rPr lang="ja" sz="3000">
                <a:solidFill>
                  <a:srgbClr val="17194F"/>
                </a:solidFill>
                <a:latin typeface="M PLUS 1p ExtraBold"/>
                <a:ea typeface="M PLUS 1p ExtraBold"/>
                <a:cs typeface="M PLUS 1p ExtraBold"/>
                <a:sym typeface="M PLUS 1p ExtraBold"/>
              </a:rPr>
              <a:t>使い始めは</a:t>
            </a:r>
            <a:r>
              <a:rPr lang="ja" sz="3000">
                <a:solidFill>
                  <a:srgbClr val="FF0080"/>
                </a:solidFill>
                <a:latin typeface="M PLUS 1p ExtraBold"/>
                <a:ea typeface="M PLUS 1p ExtraBold"/>
                <a:cs typeface="M PLUS 1p ExtraBold"/>
                <a:sym typeface="M PLUS 1p ExtraBold"/>
              </a:rPr>
              <a:t>簡単に</a:t>
            </a:r>
            <a:r>
              <a:rPr lang="ja" sz="3000">
                <a:solidFill>
                  <a:srgbClr val="17194F"/>
                </a:solidFill>
                <a:latin typeface="M PLUS 1p ExtraBold"/>
                <a:ea typeface="M PLUS 1p ExtraBold"/>
                <a:cs typeface="M PLUS 1p ExtraBold"/>
                <a:sym typeface="M PLUS 1p ExtraBold"/>
              </a:rPr>
              <a:t>！</a:t>
            </a:r>
            <a:endParaRPr sz="3000">
              <a:solidFill>
                <a:srgbClr val="17194F"/>
              </a:solidFill>
              <a:latin typeface="M PLUS 1p ExtraBold"/>
              <a:ea typeface="M PLUS 1p ExtraBold"/>
              <a:cs typeface="M PLUS 1p ExtraBold"/>
              <a:sym typeface="M PLUS 1p ExtraBold"/>
            </a:endParaRPr>
          </a:p>
          <a:p>
            <a:pPr indent="0" lvl="0" marL="0" rtl="0" algn="ctr">
              <a:lnSpc>
                <a:spcPct val="115000"/>
              </a:lnSpc>
              <a:spcBef>
                <a:spcPts val="0"/>
              </a:spcBef>
              <a:spcAft>
                <a:spcPts val="0"/>
              </a:spcAft>
              <a:buNone/>
            </a:pPr>
            <a:r>
              <a:rPr lang="ja" sz="3000">
                <a:solidFill>
                  <a:srgbClr val="17194F"/>
                </a:solidFill>
                <a:latin typeface="M PLUS 1p ExtraBold"/>
                <a:ea typeface="M PLUS 1p ExtraBold"/>
                <a:cs typeface="M PLUS 1p ExtraBold"/>
                <a:sym typeface="M PLUS 1p ExtraBold"/>
              </a:rPr>
              <a:t>使い手に左右されないMA</a:t>
            </a:r>
            <a:endParaRPr sz="1800">
              <a:solidFill>
                <a:srgbClr val="073763"/>
              </a:solidFill>
              <a:latin typeface="M PLUS 1p"/>
              <a:ea typeface="M PLUS 1p"/>
              <a:cs typeface="M PLUS 1p"/>
              <a:sym typeface="M PLUS 1p"/>
            </a:endParaRPr>
          </a:p>
        </p:txBody>
      </p:sp>
      <p:sp>
        <p:nvSpPr>
          <p:cNvPr id="270" name="Google Shape;270;p24"/>
          <p:cNvSpPr txBox="1"/>
          <p:nvPr/>
        </p:nvSpPr>
        <p:spPr>
          <a:xfrm>
            <a:off x="853975" y="6918650"/>
            <a:ext cx="5199000" cy="2087100"/>
          </a:xfrm>
          <a:prstGeom prst="rect">
            <a:avLst/>
          </a:prstGeom>
          <a:noFill/>
          <a:ln>
            <a:noFill/>
          </a:ln>
        </p:spPr>
        <p:txBody>
          <a:bodyPr anchorCtr="0" anchor="t" bIns="182850" lIns="182850" spcFirstLastPara="1" rIns="182850" wrap="square" tIns="182850">
            <a:spAutoFit/>
          </a:bodyPr>
          <a:lstStyle/>
          <a:p>
            <a:pPr indent="0" lvl="0" marL="0" rtl="0" algn="l">
              <a:lnSpc>
                <a:spcPct val="130000"/>
              </a:lnSpc>
              <a:spcBef>
                <a:spcPts val="0"/>
              </a:spcBef>
              <a:spcAft>
                <a:spcPts val="0"/>
              </a:spcAft>
              <a:buClr>
                <a:srgbClr val="000000"/>
              </a:buClr>
              <a:buSzPts val="2200"/>
              <a:buFont typeface="Arial"/>
              <a:buNone/>
            </a:pPr>
            <a:r>
              <a:rPr lang="ja" sz="1800">
                <a:solidFill>
                  <a:srgbClr val="17194F"/>
                </a:solidFill>
                <a:latin typeface="M PLUS 1p"/>
                <a:ea typeface="M PLUS 1p"/>
                <a:cs typeface="M PLUS 1p"/>
                <a:sym typeface="M PLUS 1p"/>
              </a:rPr>
              <a:t>CMS×MAを提供するferret Oneだからこそ！</a:t>
            </a:r>
            <a:endParaRPr sz="1800">
              <a:solidFill>
                <a:srgbClr val="17194F"/>
              </a:solidFill>
              <a:latin typeface="M PLUS 1p"/>
              <a:ea typeface="M PLUS 1p"/>
              <a:cs typeface="M PLUS 1p"/>
              <a:sym typeface="M PLUS 1p"/>
            </a:endParaRPr>
          </a:p>
          <a:p>
            <a:pPr indent="0" lvl="0" marL="0" rtl="0" algn="l">
              <a:lnSpc>
                <a:spcPct val="130000"/>
              </a:lnSpc>
              <a:spcBef>
                <a:spcPts val="0"/>
              </a:spcBef>
              <a:spcAft>
                <a:spcPts val="0"/>
              </a:spcAft>
              <a:buClr>
                <a:srgbClr val="000000"/>
              </a:buClr>
              <a:buSzPts val="2200"/>
              <a:buFont typeface="Arial"/>
              <a:buNone/>
            </a:pPr>
            <a:r>
              <a:rPr lang="ja" sz="1800">
                <a:solidFill>
                  <a:srgbClr val="17194F"/>
                </a:solidFill>
                <a:latin typeface="M PLUS 1p"/>
                <a:ea typeface="M PLUS 1p"/>
                <a:cs typeface="M PLUS 1p"/>
                <a:sym typeface="M PLUS 1p"/>
              </a:rPr>
              <a:t>コンテンツ作成からメール配信までの一連の</a:t>
            </a:r>
            <a:endParaRPr sz="1800">
              <a:solidFill>
                <a:srgbClr val="17194F"/>
              </a:solidFill>
              <a:latin typeface="M PLUS 1p"/>
              <a:ea typeface="M PLUS 1p"/>
              <a:cs typeface="M PLUS 1p"/>
              <a:sym typeface="M PLUS 1p"/>
            </a:endParaRPr>
          </a:p>
          <a:p>
            <a:pPr indent="0" lvl="0" marL="0" rtl="0" algn="l">
              <a:lnSpc>
                <a:spcPct val="130000"/>
              </a:lnSpc>
              <a:spcBef>
                <a:spcPts val="0"/>
              </a:spcBef>
              <a:spcAft>
                <a:spcPts val="0"/>
              </a:spcAft>
              <a:buClr>
                <a:srgbClr val="000000"/>
              </a:buClr>
              <a:buSzPts val="2200"/>
              <a:buFont typeface="Arial"/>
              <a:buNone/>
            </a:pPr>
            <a:r>
              <a:rPr lang="ja" sz="1800">
                <a:solidFill>
                  <a:srgbClr val="17194F"/>
                </a:solidFill>
                <a:latin typeface="M PLUS 1p"/>
                <a:ea typeface="M PLUS 1p"/>
                <a:cs typeface="M PLUS 1p"/>
                <a:sym typeface="M PLUS 1p"/>
              </a:rPr>
              <a:t>流れを</a:t>
            </a:r>
            <a:r>
              <a:rPr b="1" lang="ja" sz="1800">
                <a:solidFill>
                  <a:srgbClr val="FF0089"/>
                </a:solidFill>
                <a:latin typeface="M PLUS 1p"/>
                <a:ea typeface="M PLUS 1p"/>
                <a:cs typeface="M PLUS 1p"/>
                <a:sym typeface="M PLUS 1p"/>
              </a:rPr>
              <a:t>たったの1時間</a:t>
            </a:r>
            <a:r>
              <a:rPr lang="ja" sz="1800">
                <a:solidFill>
                  <a:srgbClr val="17194F"/>
                </a:solidFill>
                <a:latin typeface="M PLUS 1p"/>
                <a:ea typeface="M PLUS 1p"/>
                <a:cs typeface="M PLUS 1p"/>
                <a:sym typeface="M PLUS 1p"/>
              </a:rPr>
              <a:t>で行えます。</a:t>
            </a:r>
            <a:endParaRPr sz="1800">
              <a:solidFill>
                <a:srgbClr val="17194F"/>
              </a:solidFill>
              <a:latin typeface="M PLUS 1p"/>
              <a:ea typeface="M PLUS 1p"/>
              <a:cs typeface="M PLUS 1p"/>
              <a:sym typeface="M PLUS 1p"/>
            </a:endParaRPr>
          </a:p>
          <a:p>
            <a:pPr indent="0" lvl="0" marL="0" rtl="0" algn="l">
              <a:lnSpc>
                <a:spcPct val="130000"/>
              </a:lnSpc>
              <a:spcBef>
                <a:spcPts val="0"/>
              </a:spcBef>
              <a:spcAft>
                <a:spcPts val="0"/>
              </a:spcAft>
              <a:buClr>
                <a:srgbClr val="000000"/>
              </a:buClr>
              <a:buSzPts val="2200"/>
              <a:buFont typeface="Arial"/>
              <a:buNone/>
            </a:pPr>
            <a:r>
              <a:rPr lang="ja" sz="1800">
                <a:solidFill>
                  <a:srgbClr val="17194F"/>
                </a:solidFill>
                <a:latin typeface="M PLUS 1p"/>
                <a:ea typeface="M PLUS 1p"/>
                <a:cs typeface="M PLUS 1p"/>
                <a:sym typeface="M PLUS 1p"/>
              </a:rPr>
              <a:t>施策の準備時間を</a:t>
            </a:r>
            <a:r>
              <a:rPr b="1" lang="ja" sz="1800">
                <a:solidFill>
                  <a:srgbClr val="FF0089"/>
                </a:solidFill>
                <a:latin typeface="M PLUS 1p"/>
                <a:ea typeface="M PLUS 1p"/>
                <a:cs typeface="M PLUS 1p"/>
                <a:sym typeface="M PLUS 1p"/>
              </a:rPr>
              <a:t>圧倒的に削減</a:t>
            </a:r>
            <a:r>
              <a:rPr lang="ja" sz="1800">
                <a:solidFill>
                  <a:srgbClr val="17194F"/>
                </a:solidFill>
                <a:latin typeface="M PLUS 1p"/>
                <a:ea typeface="M PLUS 1p"/>
                <a:cs typeface="M PLUS 1p"/>
                <a:sym typeface="M PLUS 1p"/>
              </a:rPr>
              <a:t>できるので、</a:t>
            </a:r>
            <a:endParaRPr sz="1800">
              <a:solidFill>
                <a:srgbClr val="17194F"/>
              </a:solidFill>
              <a:latin typeface="M PLUS 1p"/>
              <a:ea typeface="M PLUS 1p"/>
              <a:cs typeface="M PLUS 1p"/>
              <a:sym typeface="M PLUS 1p"/>
            </a:endParaRPr>
          </a:p>
          <a:p>
            <a:pPr indent="0" lvl="0" marL="0" rtl="0" algn="l">
              <a:lnSpc>
                <a:spcPct val="130000"/>
              </a:lnSpc>
              <a:spcBef>
                <a:spcPts val="0"/>
              </a:spcBef>
              <a:spcAft>
                <a:spcPts val="0"/>
              </a:spcAft>
              <a:buClr>
                <a:srgbClr val="000000"/>
              </a:buClr>
              <a:buSzPts val="2200"/>
              <a:buFont typeface="Arial"/>
              <a:buNone/>
            </a:pPr>
            <a:r>
              <a:rPr lang="ja" sz="1800">
                <a:solidFill>
                  <a:srgbClr val="17194F"/>
                </a:solidFill>
                <a:latin typeface="M PLUS 1p"/>
                <a:ea typeface="M PLUS 1p"/>
                <a:cs typeface="M PLUS 1p"/>
                <a:sym typeface="M PLUS 1p"/>
              </a:rPr>
              <a:t>成功の鍵であるPDCAを数多く回せます。</a:t>
            </a:r>
            <a:endParaRPr sz="1800">
              <a:solidFill>
                <a:srgbClr val="17194F"/>
              </a:solidFill>
              <a:latin typeface="M PLUS 1p"/>
              <a:ea typeface="M PLUS 1p"/>
              <a:cs typeface="M PLUS 1p"/>
              <a:sym typeface="M PLUS 1p"/>
            </a:endParaRPr>
          </a:p>
        </p:txBody>
      </p:sp>
      <p:sp>
        <p:nvSpPr>
          <p:cNvPr id="271" name="Google Shape;271;p24"/>
          <p:cNvSpPr txBox="1"/>
          <p:nvPr/>
        </p:nvSpPr>
        <p:spPr>
          <a:xfrm>
            <a:off x="6530759" y="6913100"/>
            <a:ext cx="5418600" cy="2447400"/>
          </a:xfrm>
          <a:prstGeom prst="rect">
            <a:avLst/>
          </a:prstGeom>
          <a:noFill/>
          <a:ln>
            <a:noFill/>
          </a:ln>
        </p:spPr>
        <p:txBody>
          <a:bodyPr anchorCtr="0" anchor="t" bIns="182850" lIns="182850" spcFirstLastPara="1" rIns="182850" wrap="square" tIns="182850">
            <a:spAutoFit/>
          </a:bodyPr>
          <a:lstStyle/>
          <a:p>
            <a:pPr indent="0" lvl="0" marL="0" rtl="0" algn="l">
              <a:lnSpc>
                <a:spcPct val="130000"/>
              </a:lnSpc>
              <a:spcBef>
                <a:spcPts val="0"/>
              </a:spcBef>
              <a:spcAft>
                <a:spcPts val="0"/>
              </a:spcAft>
              <a:buNone/>
            </a:pPr>
            <a:r>
              <a:rPr lang="ja" sz="1800">
                <a:solidFill>
                  <a:srgbClr val="17194F"/>
                </a:solidFill>
                <a:latin typeface="M PLUS 1p"/>
                <a:ea typeface="M PLUS 1p"/>
                <a:cs typeface="M PLUS 1p"/>
                <a:sym typeface="M PLUS 1p"/>
              </a:rPr>
              <a:t>MA（マーケティングオートメーション）は</a:t>
            </a:r>
            <a:endParaRPr sz="1800">
              <a:solidFill>
                <a:srgbClr val="17194F"/>
              </a:solidFill>
              <a:latin typeface="M PLUS 1p"/>
              <a:ea typeface="M PLUS 1p"/>
              <a:cs typeface="M PLUS 1p"/>
              <a:sym typeface="M PLUS 1p"/>
            </a:endParaRPr>
          </a:p>
          <a:p>
            <a:pPr indent="0" lvl="0" marL="0" rtl="0" algn="l">
              <a:lnSpc>
                <a:spcPct val="130000"/>
              </a:lnSpc>
              <a:spcBef>
                <a:spcPts val="0"/>
              </a:spcBef>
              <a:spcAft>
                <a:spcPts val="0"/>
              </a:spcAft>
              <a:buNone/>
            </a:pPr>
            <a:r>
              <a:rPr lang="ja" sz="1800">
                <a:solidFill>
                  <a:srgbClr val="17194F"/>
                </a:solidFill>
                <a:latin typeface="M PLUS 1p"/>
                <a:ea typeface="M PLUS 1p"/>
                <a:cs typeface="M PLUS 1p"/>
                <a:sym typeface="M PLUS 1p"/>
              </a:rPr>
              <a:t>高機能であればあるほど使いこなすことが難しく、属人化しやすい傾向にあります。</a:t>
            </a:r>
            <a:endParaRPr sz="1800">
              <a:solidFill>
                <a:srgbClr val="17194F"/>
              </a:solidFill>
              <a:latin typeface="M PLUS 1p"/>
              <a:ea typeface="M PLUS 1p"/>
              <a:cs typeface="M PLUS 1p"/>
              <a:sym typeface="M PLUS 1p"/>
            </a:endParaRPr>
          </a:p>
          <a:p>
            <a:pPr indent="0" lvl="0" marL="0" rtl="0" algn="l">
              <a:lnSpc>
                <a:spcPct val="130000"/>
              </a:lnSpc>
              <a:spcBef>
                <a:spcPts val="0"/>
              </a:spcBef>
              <a:spcAft>
                <a:spcPts val="0"/>
              </a:spcAft>
              <a:buNone/>
            </a:pPr>
            <a:r>
              <a:rPr lang="ja" sz="1800">
                <a:solidFill>
                  <a:srgbClr val="17194F"/>
                </a:solidFill>
                <a:latin typeface="M PLUS 1p"/>
                <a:ea typeface="M PLUS 1p"/>
                <a:cs typeface="M PLUS 1p"/>
                <a:sym typeface="M PLUS 1p"/>
              </a:rPr>
              <a:t>ferret Oneで使い始めは</a:t>
            </a:r>
            <a:r>
              <a:rPr b="1" lang="ja" sz="1800">
                <a:solidFill>
                  <a:srgbClr val="FF0080"/>
                </a:solidFill>
                <a:latin typeface="M PLUS 1p"/>
                <a:ea typeface="M PLUS 1p"/>
                <a:cs typeface="M PLUS 1p"/>
                <a:sym typeface="M PLUS 1p"/>
              </a:rPr>
              <a:t>プリセットされたルールをONにするだけの簡単設定</a:t>
            </a:r>
            <a:r>
              <a:rPr lang="ja" sz="1800">
                <a:solidFill>
                  <a:srgbClr val="17194F"/>
                </a:solidFill>
                <a:latin typeface="M PLUS 1p"/>
                <a:ea typeface="M PLUS 1p"/>
                <a:cs typeface="M PLUS 1p"/>
                <a:sym typeface="M PLUS 1p"/>
              </a:rPr>
              <a:t>、慣れてきたら</a:t>
            </a:r>
            <a:endParaRPr sz="1800">
              <a:solidFill>
                <a:srgbClr val="17194F"/>
              </a:solidFill>
              <a:latin typeface="M PLUS 1p"/>
              <a:ea typeface="M PLUS 1p"/>
              <a:cs typeface="M PLUS 1p"/>
              <a:sym typeface="M PLUS 1p"/>
            </a:endParaRPr>
          </a:p>
          <a:p>
            <a:pPr indent="0" lvl="0" marL="0" rtl="0" algn="l">
              <a:lnSpc>
                <a:spcPct val="130000"/>
              </a:lnSpc>
              <a:spcBef>
                <a:spcPts val="0"/>
              </a:spcBef>
              <a:spcAft>
                <a:spcPts val="0"/>
              </a:spcAft>
              <a:buNone/>
            </a:pPr>
            <a:r>
              <a:rPr lang="ja" sz="1800">
                <a:solidFill>
                  <a:srgbClr val="17194F"/>
                </a:solidFill>
                <a:latin typeface="M PLUS 1p"/>
                <a:ea typeface="M PLUS 1p"/>
                <a:cs typeface="M PLUS 1p"/>
                <a:sym typeface="M PLUS 1p"/>
              </a:rPr>
              <a:t>カスタマイズ可能</a:t>
            </a:r>
            <a:r>
              <a:rPr lang="ja" sz="1800">
                <a:solidFill>
                  <a:srgbClr val="073763"/>
                </a:solidFill>
                <a:latin typeface="M PLUS 1p"/>
                <a:ea typeface="M PLUS 1p"/>
                <a:cs typeface="M PLUS 1p"/>
                <a:sym typeface="M PLUS 1p"/>
              </a:rPr>
              <a:t>なツールを目指しています。</a:t>
            </a:r>
            <a:endParaRPr sz="1800">
              <a:solidFill>
                <a:srgbClr val="073763"/>
              </a:solidFill>
              <a:latin typeface="M PLUS 1p"/>
              <a:ea typeface="M PLUS 1p"/>
              <a:cs typeface="M PLUS 1p"/>
              <a:sym typeface="M PLUS 1p"/>
            </a:endParaRPr>
          </a:p>
        </p:txBody>
      </p:sp>
      <p:sp>
        <p:nvSpPr>
          <p:cNvPr id="272" name="Google Shape;272;p24"/>
          <p:cNvSpPr txBox="1"/>
          <p:nvPr/>
        </p:nvSpPr>
        <p:spPr>
          <a:xfrm>
            <a:off x="12251519" y="6918647"/>
            <a:ext cx="5199000" cy="2087100"/>
          </a:xfrm>
          <a:prstGeom prst="rect">
            <a:avLst/>
          </a:prstGeom>
          <a:noFill/>
          <a:ln>
            <a:noFill/>
          </a:ln>
        </p:spPr>
        <p:txBody>
          <a:bodyPr anchorCtr="0" anchor="t" bIns="182850" lIns="182850" spcFirstLastPara="1" rIns="182850" wrap="square" tIns="182850">
            <a:spAutoFit/>
          </a:bodyPr>
          <a:lstStyle/>
          <a:p>
            <a:pPr indent="0" lvl="0" marL="0" rtl="0" algn="l">
              <a:lnSpc>
                <a:spcPct val="130000"/>
              </a:lnSpc>
              <a:spcBef>
                <a:spcPts val="0"/>
              </a:spcBef>
              <a:spcAft>
                <a:spcPts val="0"/>
              </a:spcAft>
              <a:buNone/>
            </a:pPr>
            <a:r>
              <a:rPr lang="ja" sz="1800">
                <a:solidFill>
                  <a:srgbClr val="17194F"/>
                </a:solidFill>
                <a:latin typeface="M PLUS 1p"/>
                <a:ea typeface="M PLUS 1p"/>
                <a:cs typeface="M PLUS 1p"/>
                <a:sym typeface="M PLUS 1p"/>
              </a:rPr>
              <a:t>BtoBマーケティングのノウハウがあるferret Oneだからこそ、施策実行を手助けする環境だけではなく</a:t>
            </a:r>
            <a:r>
              <a:rPr b="1" lang="ja" sz="1800">
                <a:solidFill>
                  <a:srgbClr val="FF0089"/>
                </a:solidFill>
                <a:latin typeface="M PLUS 1p"/>
                <a:ea typeface="M PLUS 1p"/>
                <a:cs typeface="M PLUS 1p"/>
                <a:sym typeface="M PLUS 1p"/>
              </a:rPr>
              <a:t>ソリューションも数多くご用意。</a:t>
            </a:r>
            <a:endParaRPr b="1" sz="1800">
              <a:solidFill>
                <a:srgbClr val="FF0089"/>
              </a:solidFill>
              <a:latin typeface="M PLUS 1p"/>
              <a:ea typeface="M PLUS 1p"/>
              <a:cs typeface="M PLUS 1p"/>
              <a:sym typeface="M PLUS 1p"/>
            </a:endParaRPr>
          </a:p>
          <a:p>
            <a:pPr indent="0" lvl="0" marL="0" rtl="0" algn="l">
              <a:lnSpc>
                <a:spcPct val="130000"/>
              </a:lnSpc>
              <a:spcBef>
                <a:spcPts val="0"/>
              </a:spcBef>
              <a:spcAft>
                <a:spcPts val="0"/>
              </a:spcAft>
              <a:buNone/>
            </a:pPr>
            <a:r>
              <a:rPr lang="ja" sz="1800">
                <a:solidFill>
                  <a:srgbClr val="17194F"/>
                </a:solidFill>
                <a:latin typeface="M PLUS 1p"/>
                <a:ea typeface="M PLUS 1p"/>
                <a:cs typeface="M PLUS 1p"/>
                <a:sym typeface="M PLUS 1p"/>
              </a:rPr>
              <a:t>マーケ施策の提案や実行するための</a:t>
            </a:r>
            <a:endParaRPr sz="1800">
              <a:solidFill>
                <a:srgbClr val="17194F"/>
              </a:solidFill>
              <a:latin typeface="M PLUS 1p"/>
              <a:ea typeface="M PLUS 1p"/>
              <a:cs typeface="M PLUS 1p"/>
              <a:sym typeface="M PLUS 1p"/>
            </a:endParaRPr>
          </a:p>
          <a:p>
            <a:pPr indent="0" lvl="0" marL="0" rtl="0" algn="l">
              <a:lnSpc>
                <a:spcPct val="130000"/>
              </a:lnSpc>
              <a:spcBef>
                <a:spcPts val="0"/>
              </a:spcBef>
              <a:spcAft>
                <a:spcPts val="0"/>
              </a:spcAft>
              <a:buNone/>
            </a:pPr>
            <a:r>
              <a:rPr b="1" lang="ja" sz="1800">
                <a:solidFill>
                  <a:srgbClr val="FF0080"/>
                </a:solidFill>
                <a:latin typeface="M PLUS 1p"/>
                <a:ea typeface="M PLUS 1p"/>
                <a:cs typeface="M PLUS 1p"/>
                <a:sym typeface="M PLUS 1p"/>
              </a:rPr>
              <a:t>リソースの確保</a:t>
            </a:r>
            <a:r>
              <a:rPr lang="ja" sz="1800">
                <a:solidFill>
                  <a:srgbClr val="17194F"/>
                </a:solidFill>
                <a:latin typeface="M PLUS 1p"/>
                <a:ea typeface="M PLUS 1p"/>
                <a:cs typeface="M PLUS 1p"/>
                <a:sym typeface="M PLUS 1p"/>
              </a:rPr>
              <a:t>もお任せください。</a:t>
            </a:r>
            <a:endParaRPr sz="1800">
              <a:solidFill>
                <a:srgbClr val="17194F"/>
              </a:solidFill>
              <a:latin typeface="M PLUS 1p"/>
              <a:ea typeface="M PLUS 1p"/>
              <a:cs typeface="M PLUS 1p"/>
              <a:sym typeface="M PLUS 1p"/>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5"/>
          <p:cNvSpPr txBox="1"/>
          <p:nvPr>
            <p:ph idx="12" type="sldNum"/>
          </p:nvPr>
        </p:nvSpPr>
        <p:spPr>
          <a:xfrm>
            <a:off x="16944916" y="9478834"/>
            <a:ext cx="1097400" cy="787200"/>
          </a:xfrm>
          <a:prstGeom prst="rect">
            <a:avLst/>
          </a:prstGeom>
        </p:spPr>
        <p:txBody>
          <a:bodyPr anchorCtr="0" anchor="ctr" bIns="182850" lIns="182850" spcFirstLastPara="1" rIns="182850" wrap="square" tIns="182850">
            <a:noAutofit/>
          </a:bodyPr>
          <a:lstStyle/>
          <a:p>
            <a:pPr indent="0" lvl="0" marL="0" rtl="0" algn="r">
              <a:spcBef>
                <a:spcPts val="0"/>
              </a:spcBef>
              <a:spcAft>
                <a:spcPts val="0"/>
              </a:spcAft>
              <a:buNone/>
            </a:pPr>
            <a:fld id="{00000000-1234-1234-1234-123412341234}" type="slidenum">
              <a:rPr lang="ja"/>
              <a:t>‹#›</a:t>
            </a:fld>
            <a:endParaRPr/>
          </a:p>
        </p:txBody>
      </p:sp>
      <p:sp>
        <p:nvSpPr>
          <p:cNvPr id="278" name="Google Shape;278;p25"/>
          <p:cNvSpPr txBox="1"/>
          <p:nvPr/>
        </p:nvSpPr>
        <p:spPr>
          <a:xfrm>
            <a:off x="2127270" y="184820"/>
            <a:ext cx="15759600" cy="1145400"/>
          </a:xfrm>
          <a:prstGeom prst="rect">
            <a:avLst/>
          </a:prstGeom>
          <a:noFill/>
          <a:ln>
            <a:noFill/>
          </a:ln>
        </p:spPr>
        <p:txBody>
          <a:bodyPr anchorCtr="0" anchor="t" bIns="182850" lIns="182850" spcFirstLastPara="1" rIns="182850" wrap="square" tIns="182850">
            <a:normAutofit/>
          </a:bodyPr>
          <a:lstStyle/>
          <a:p>
            <a:pPr indent="0" lvl="0" marL="0" rtl="0" algn="l">
              <a:spcBef>
                <a:spcPts val="0"/>
              </a:spcBef>
              <a:spcAft>
                <a:spcPts val="0"/>
              </a:spcAft>
              <a:buNone/>
            </a:pPr>
            <a:r>
              <a:rPr b="1" lang="ja" sz="4000">
                <a:solidFill>
                  <a:srgbClr val="FFFFFF"/>
                </a:solidFill>
                <a:latin typeface="M PLUS 1p"/>
                <a:ea typeface="M PLUS 1p"/>
                <a:cs typeface="M PLUS 1p"/>
                <a:sym typeface="M PLUS 1p"/>
              </a:rPr>
              <a:t>広告の</a:t>
            </a:r>
            <a:r>
              <a:rPr b="1" lang="ja" sz="4400">
                <a:solidFill>
                  <a:srgbClr val="FFFFFF"/>
                </a:solidFill>
                <a:latin typeface="M PLUS 1p"/>
                <a:ea typeface="M PLUS 1p"/>
                <a:cs typeface="M PLUS 1p"/>
                <a:sym typeface="M PLUS 1p"/>
              </a:rPr>
              <a:t>LP</a:t>
            </a:r>
            <a:r>
              <a:rPr b="1" lang="ja" sz="4000">
                <a:solidFill>
                  <a:srgbClr val="FFFFFF"/>
                </a:solidFill>
                <a:latin typeface="M PLUS 1p"/>
                <a:ea typeface="M PLUS 1p"/>
                <a:cs typeface="M PLUS 1p"/>
                <a:sym typeface="M PLUS 1p"/>
              </a:rPr>
              <a:t>作成</a:t>
            </a:r>
            <a:r>
              <a:rPr b="1" lang="ja" sz="3600">
                <a:solidFill>
                  <a:srgbClr val="FFFFFF"/>
                </a:solidFill>
                <a:latin typeface="M PLUS 1p"/>
                <a:ea typeface="M PLUS 1p"/>
                <a:cs typeface="M PLUS 1p"/>
                <a:sym typeface="M PLUS 1p"/>
              </a:rPr>
              <a:t>などで</a:t>
            </a:r>
            <a:r>
              <a:rPr b="1" lang="ja" sz="4000">
                <a:solidFill>
                  <a:srgbClr val="FFFFFF"/>
                </a:solidFill>
                <a:latin typeface="M PLUS 1p"/>
                <a:ea typeface="M PLUS 1p"/>
                <a:cs typeface="M PLUS 1p"/>
                <a:sym typeface="M PLUS 1p"/>
              </a:rPr>
              <a:t>活用できるページ作成</a:t>
            </a:r>
            <a:endParaRPr b="1" sz="4000">
              <a:solidFill>
                <a:srgbClr val="FFFFFF"/>
              </a:solidFill>
              <a:latin typeface="M PLUS 1p"/>
              <a:ea typeface="M PLUS 1p"/>
              <a:cs typeface="M PLUS 1p"/>
              <a:sym typeface="M PLUS 1p"/>
            </a:endParaRPr>
          </a:p>
        </p:txBody>
      </p:sp>
      <p:grpSp>
        <p:nvGrpSpPr>
          <p:cNvPr id="279" name="Google Shape;279;p25"/>
          <p:cNvGrpSpPr/>
          <p:nvPr/>
        </p:nvGrpSpPr>
        <p:grpSpPr>
          <a:xfrm>
            <a:off x="431999" y="129535"/>
            <a:ext cx="1583448" cy="1493596"/>
            <a:chOff x="292200" y="49550"/>
            <a:chExt cx="697800" cy="658204"/>
          </a:xfrm>
        </p:grpSpPr>
        <p:sp>
          <p:nvSpPr>
            <p:cNvPr id="280" name="Google Shape;280;p25"/>
            <p:cNvSpPr/>
            <p:nvPr/>
          </p:nvSpPr>
          <p:spPr>
            <a:xfrm>
              <a:off x="354750" y="49550"/>
              <a:ext cx="572700" cy="572700"/>
            </a:xfrm>
            <a:prstGeom prst="ellipse">
              <a:avLst/>
            </a:prstGeom>
            <a:solidFill>
              <a:srgbClr val="FFFFFF"/>
            </a:solidFill>
            <a:ln cap="flat" cmpd="sng" w="38100">
              <a:solidFill>
                <a:srgbClr val="3F7AD8"/>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281" name="Google Shape;281;p25"/>
            <p:cNvSpPr txBox="1"/>
            <p:nvPr/>
          </p:nvSpPr>
          <p:spPr>
            <a:xfrm>
              <a:off x="292200" y="135054"/>
              <a:ext cx="697800" cy="572700"/>
            </a:xfrm>
            <a:prstGeom prst="rect">
              <a:avLst/>
            </a:prstGeom>
            <a:noFill/>
            <a:ln>
              <a:noFill/>
            </a:ln>
          </p:spPr>
          <p:txBody>
            <a:bodyPr anchorCtr="0" anchor="t" bIns="182850" lIns="182850" spcFirstLastPara="1" rIns="182850" wrap="square" tIns="182850">
              <a:noAutofit/>
            </a:bodyPr>
            <a:lstStyle/>
            <a:p>
              <a:pPr indent="0" lvl="0" marL="0" marR="0" rtl="0" algn="ctr">
                <a:lnSpc>
                  <a:spcPct val="115000"/>
                </a:lnSpc>
                <a:spcBef>
                  <a:spcPts val="0"/>
                </a:spcBef>
                <a:spcAft>
                  <a:spcPts val="0"/>
                </a:spcAft>
                <a:buNone/>
              </a:pPr>
              <a:r>
                <a:rPr lang="ja" sz="3600">
                  <a:solidFill>
                    <a:srgbClr val="3F7AD8"/>
                  </a:solidFill>
                  <a:latin typeface="M PLUS 1p ExtraBold"/>
                  <a:ea typeface="M PLUS 1p ExtraBold"/>
                  <a:cs typeface="M PLUS 1p ExtraBold"/>
                  <a:sym typeface="M PLUS 1p ExtraBold"/>
                </a:rPr>
                <a:t>作る</a:t>
              </a:r>
              <a:endParaRPr i="0" sz="3600" u="none" cap="none" strike="noStrike">
                <a:solidFill>
                  <a:srgbClr val="3F7AD8"/>
                </a:solidFill>
                <a:latin typeface="M PLUS 1p ExtraBold"/>
                <a:ea typeface="M PLUS 1p ExtraBold"/>
                <a:cs typeface="M PLUS 1p ExtraBold"/>
                <a:sym typeface="M PLUS 1p ExtraBold"/>
              </a:endParaRPr>
            </a:p>
          </p:txBody>
        </p:sp>
      </p:grpSp>
      <p:sp>
        <p:nvSpPr>
          <p:cNvPr id="282" name="Google Shape;282;p25"/>
          <p:cNvSpPr txBox="1"/>
          <p:nvPr/>
        </p:nvSpPr>
        <p:spPr>
          <a:xfrm>
            <a:off x="8472458" y="4206017"/>
            <a:ext cx="549000" cy="393600"/>
          </a:xfrm>
          <a:prstGeom prst="rect">
            <a:avLst/>
          </a:prstGeom>
          <a:noFill/>
          <a:ln>
            <a:noFill/>
          </a:ln>
        </p:spPr>
        <p:txBody>
          <a:bodyPr anchorCtr="0" anchor="ctr" bIns="182850" lIns="182850" spcFirstLastPara="1" rIns="182850" wrap="square" tIns="182850">
            <a:normAutofit fontScale="25000" lnSpcReduction="20000"/>
          </a:bodyPr>
          <a:lstStyle/>
          <a:p>
            <a:pPr indent="0" lvl="0" marL="0" rtl="0" algn="r">
              <a:spcBef>
                <a:spcPts val="0"/>
              </a:spcBef>
              <a:spcAft>
                <a:spcPts val="0"/>
              </a:spcAft>
              <a:buNone/>
            </a:pPr>
            <a:fld id="{00000000-1234-1234-1234-123412341234}" type="slidenum">
              <a:rPr lang="ja" sz="2000">
                <a:solidFill>
                  <a:srgbClr val="999999"/>
                </a:solidFill>
              </a:rPr>
              <a:t>‹#›</a:t>
            </a:fld>
            <a:endParaRPr sz="2000">
              <a:solidFill>
                <a:srgbClr val="999999"/>
              </a:solidFill>
            </a:endParaRPr>
          </a:p>
        </p:txBody>
      </p:sp>
      <p:sp>
        <p:nvSpPr>
          <p:cNvPr id="283" name="Google Shape;283;p25"/>
          <p:cNvSpPr txBox="1"/>
          <p:nvPr/>
        </p:nvSpPr>
        <p:spPr>
          <a:xfrm>
            <a:off x="10304450" y="3095950"/>
            <a:ext cx="7417200" cy="5719200"/>
          </a:xfrm>
          <a:prstGeom prst="rect">
            <a:avLst/>
          </a:prstGeom>
          <a:noFill/>
          <a:ln>
            <a:noFill/>
          </a:ln>
        </p:spPr>
        <p:txBody>
          <a:bodyPr anchorCtr="0" anchor="t" bIns="182850" lIns="182850" spcFirstLastPara="1" rIns="182850" wrap="square" tIns="182850">
            <a:noAutofit/>
          </a:bodyPr>
          <a:lstStyle/>
          <a:p>
            <a:pPr indent="0" lvl="0" marL="0" rtl="0" algn="l">
              <a:lnSpc>
                <a:spcPct val="130000"/>
              </a:lnSpc>
              <a:spcBef>
                <a:spcPts val="0"/>
              </a:spcBef>
              <a:spcAft>
                <a:spcPts val="0"/>
              </a:spcAft>
              <a:buNone/>
            </a:pPr>
            <a:r>
              <a:rPr lang="ja" sz="2200">
                <a:solidFill>
                  <a:srgbClr val="171950"/>
                </a:solidFill>
                <a:latin typeface="M PLUS 1p"/>
                <a:ea typeface="M PLUS 1p"/>
                <a:cs typeface="M PLUS 1p"/>
                <a:sym typeface="M PLUS 1p"/>
              </a:rPr>
              <a:t>ferret One は他CMSツールよりも、圧倒的な</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rPr lang="ja" sz="2200">
                <a:solidFill>
                  <a:srgbClr val="171950"/>
                </a:solidFill>
                <a:latin typeface="M PLUS 1p"/>
                <a:ea typeface="M PLUS 1p"/>
                <a:cs typeface="M PLUS 1p"/>
                <a:sym typeface="M PLUS 1p"/>
              </a:rPr>
              <a:t>使い心地の良さで選ばれています</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rPr lang="ja" sz="2200">
                <a:solidFill>
                  <a:srgbClr val="171950"/>
                </a:solidFill>
                <a:latin typeface="M PLUS 1p"/>
                <a:ea typeface="M PLUS 1p"/>
                <a:cs typeface="M PLUS 1p"/>
                <a:sym typeface="M PLUS 1p"/>
              </a:rPr>
              <a:t>まるでパワーポイントを触るかのような感覚で</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rPr lang="ja" sz="2200">
                <a:solidFill>
                  <a:srgbClr val="171950"/>
                </a:solidFill>
                <a:latin typeface="M PLUS 1p"/>
                <a:ea typeface="M PLUS 1p"/>
                <a:cs typeface="M PLUS 1p"/>
                <a:sym typeface="M PLUS 1p"/>
              </a:rPr>
              <a:t>ページを制作することができ、見出し、ボタン、</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rPr lang="ja" sz="2200">
                <a:solidFill>
                  <a:srgbClr val="171950"/>
                </a:solidFill>
                <a:latin typeface="M PLUS 1p"/>
                <a:ea typeface="M PLUS 1p"/>
                <a:cs typeface="M PLUS 1p"/>
                <a:sym typeface="M PLUS 1p"/>
              </a:rPr>
              <a:t>テキスト、画像等で簡単組み合わせ、背景画像や</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rPr lang="ja" sz="2200">
                <a:solidFill>
                  <a:srgbClr val="171950"/>
                </a:solidFill>
                <a:latin typeface="M PLUS 1p"/>
                <a:ea typeface="M PLUS 1p"/>
                <a:cs typeface="M PLUS 1p"/>
                <a:sym typeface="M PLUS 1p"/>
              </a:rPr>
              <a:t>背景色の設定、余白調整、カラム調整、フォーム作成も直感的操作にて行っていただけます</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rPr lang="ja" sz="2200">
                <a:solidFill>
                  <a:srgbClr val="171950"/>
                </a:solidFill>
                <a:latin typeface="M PLUS 1p"/>
                <a:ea typeface="M PLUS 1p"/>
                <a:cs typeface="M PLUS 1p"/>
                <a:sym typeface="M PLUS 1p"/>
              </a:rPr>
              <a:t>レスポンシブ対応をしているので制作したWebサイトが閲覧するデバイスに合わせて自動的に変換されます</a:t>
            </a:r>
            <a:endParaRPr sz="2200">
              <a:solidFill>
                <a:srgbClr val="171950"/>
              </a:solidFill>
              <a:latin typeface="M PLUS 1p"/>
              <a:ea typeface="M PLUS 1p"/>
              <a:cs typeface="M PLUS 1p"/>
              <a:sym typeface="M PLUS 1p"/>
            </a:endParaRPr>
          </a:p>
          <a:p>
            <a:pPr indent="0" lvl="0" marL="0" rtl="0" algn="l">
              <a:lnSpc>
                <a:spcPct val="130000"/>
              </a:lnSpc>
              <a:spcBef>
                <a:spcPts val="0"/>
              </a:spcBef>
              <a:spcAft>
                <a:spcPts val="0"/>
              </a:spcAft>
              <a:buNone/>
            </a:pPr>
            <a:r>
              <a:rPr lang="ja" sz="2200">
                <a:solidFill>
                  <a:srgbClr val="171950"/>
                </a:solidFill>
                <a:latin typeface="M PLUS 1p"/>
                <a:ea typeface="M PLUS 1p"/>
                <a:cs typeface="M PLUS 1p"/>
                <a:sym typeface="M PLUS 1p"/>
              </a:rPr>
              <a:t>また、スマホ表示のみの調整も可能です</a:t>
            </a:r>
            <a:endParaRPr sz="2200">
              <a:solidFill>
                <a:srgbClr val="171950"/>
              </a:solidFill>
              <a:latin typeface="M PLUS 1p"/>
              <a:ea typeface="M PLUS 1p"/>
              <a:cs typeface="M PLUS 1p"/>
              <a:sym typeface="M PLUS 1p"/>
            </a:endParaRPr>
          </a:p>
        </p:txBody>
      </p:sp>
      <p:pic>
        <p:nvPicPr>
          <p:cNvPr id="284" name="Google Shape;284;p25">
            <a:hlinkClick r:id="rId3"/>
          </p:cNvPr>
          <p:cNvPicPr preferRelativeResize="0"/>
          <p:nvPr/>
        </p:nvPicPr>
        <p:blipFill>
          <a:blip r:embed="rId4">
            <a:alphaModFix/>
          </a:blip>
          <a:stretch>
            <a:fillRect/>
          </a:stretch>
        </p:blipFill>
        <p:spPr>
          <a:xfrm>
            <a:off x="658500" y="3570595"/>
            <a:ext cx="9272903" cy="5144898"/>
          </a:xfrm>
          <a:prstGeom prst="rect">
            <a:avLst/>
          </a:prstGeom>
          <a:noFill/>
          <a:ln>
            <a:noFill/>
          </a:ln>
        </p:spPr>
      </p:pic>
      <p:pic>
        <p:nvPicPr>
          <p:cNvPr descr="BtoBマーケティングに特化したCMS「ferret One」がリニューアルされ、新たなパーツでさらに使いやすくなりました！&#10;&#10;ferret One CMSの資料はこちらから！&#10;https://ferret-one.com/pamphlet-cms?fm_cp=642566d70fc3ed075ad1ba56&amp;fm_mu=642566ee8f1ca00e413e2af4&amp;utm_campaign=ferretOnenewcms&amp;utm_medium=else&amp;utm_source=YouTube" id="285" name="Google Shape;285;p25" title="BtoBマーケティングに特化したCMS「ferret One」がリニューアルされました！">
            <a:hlinkClick r:id="rId5"/>
          </p:cNvPr>
          <p:cNvPicPr preferRelativeResize="0"/>
          <p:nvPr/>
        </p:nvPicPr>
        <p:blipFill>
          <a:blip r:embed="rId6">
            <a:alphaModFix/>
          </a:blip>
          <a:stretch>
            <a:fillRect/>
          </a:stretch>
        </p:blipFill>
        <p:spPr>
          <a:xfrm>
            <a:off x="1754150" y="3925645"/>
            <a:ext cx="7101501" cy="4179000"/>
          </a:xfrm>
          <a:prstGeom prst="rect">
            <a:avLst/>
          </a:prstGeom>
          <a:noFill/>
          <a:ln>
            <a:noFill/>
          </a:ln>
        </p:spPr>
      </p:pic>
      <p:sp>
        <p:nvSpPr>
          <p:cNvPr id="286" name="Google Shape;286;p25"/>
          <p:cNvSpPr txBox="1"/>
          <p:nvPr/>
        </p:nvSpPr>
        <p:spPr>
          <a:xfrm>
            <a:off x="753150" y="1838750"/>
            <a:ext cx="16967400" cy="1308600"/>
          </a:xfrm>
          <a:prstGeom prst="rect">
            <a:avLst/>
          </a:prstGeom>
          <a:noFill/>
          <a:ln>
            <a:noFill/>
          </a:ln>
        </p:spPr>
        <p:txBody>
          <a:bodyPr anchorCtr="0" anchor="t" bIns="182850" lIns="182850" spcFirstLastPara="1" rIns="182850" wrap="square" tIns="182850">
            <a:noAutofit/>
          </a:bodyPr>
          <a:lstStyle/>
          <a:p>
            <a:pPr indent="0" lvl="0" marL="0" marR="0" rtl="0" algn="l">
              <a:lnSpc>
                <a:spcPct val="115000"/>
              </a:lnSpc>
              <a:spcBef>
                <a:spcPts val="0"/>
              </a:spcBef>
              <a:spcAft>
                <a:spcPts val="0"/>
              </a:spcAft>
              <a:buNone/>
            </a:pPr>
            <a:r>
              <a:rPr lang="ja" sz="4600">
                <a:solidFill>
                  <a:srgbClr val="171950"/>
                </a:solidFill>
                <a:latin typeface="M PLUS 1p ExtraBold"/>
                <a:ea typeface="M PLUS 1p ExtraBold"/>
                <a:cs typeface="M PLUS 1p ExtraBold"/>
                <a:sym typeface="M PLUS 1p ExtraBold"/>
              </a:rPr>
              <a:t>学習コスト</a:t>
            </a:r>
            <a:r>
              <a:rPr lang="ja" sz="3000">
                <a:solidFill>
                  <a:srgbClr val="171950"/>
                </a:solidFill>
                <a:latin typeface="M PLUS 1p ExtraBold"/>
                <a:ea typeface="M PLUS 1p ExtraBold"/>
                <a:cs typeface="M PLUS 1p ExtraBold"/>
                <a:sym typeface="M PLUS 1p ExtraBold"/>
              </a:rPr>
              <a:t>と</a:t>
            </a:r>
            <a:r>
              <a:rPr lang="ja" sz="4600">
                <a:solidFill>
                  <a:srgbClr val="171950"/>
                </a:solidFill>
                <a:latin typeface="M PLUS 1p ExtraBold"/>
                <a:ea typeface="M PLUS 1p ExtraBold"/>
                <a:cs typeface="M PLUS 1p ExtraBold"/>
                <a:sym typeface="M PLUS 1p ExtraBold"/>
              </a:rPr>
              <a:t>業務負荷</a:t>
            </a:r>
            <a:r>
              <a:rPr lang="ja" sz="3000">
                <a:solidFill>
                  <a:srgbClr val="171950"/>
                </a:solidFill>
                <a:latin typeface="M PLUS 1p ExtraBold"/>
                <a:ea typeface="M PLUS 1p ExtraBold"/>
                <a:cs typeface="M PLUS 1p ExtraBold"/>
                <a:sym typeface="M PLUS 1p ExtraBold"/>
              </a:rPr>
              <a:t>が</a:t>
            </a:r>
            <a:r>
              <a:rPr lang="ja" sz="4600">
                <a:solidFill>
                  <a:srgbClr val="171950"/>
                </a:solidFill>
                <a:latin typeface="M PLUS 1p ExtraBold"/>
                <a:ea typeface="M PLUS 1p ExtraBold"/>
                <a:cs typeface="M PLUS 1p ExtraBold"/>
                <a:sym typeface="M PLUS 1p ExtraBold"/>
              </a:rPr>
              <a:t>低い、</a:t>
            </a:r>
            <a:r>
              <a:rPr i="0" lang="ja" sz="4600" u="none" cap="none" strike="noStrike">
                <a:solidFill>
                  <a:srgbClr val="171950"/>
                </a:solidFill>
                <a:latin typeface="M PLUS 1p ExtraBold"/>
                <a:ea typeface="M PLUS 1p ExtraBold"/>
                <a:cs typeface="M PLUS 1p ExtraBold"/>
                <a:sym typeface="M PLUS 1p ExtraBold"/>
              </a:rPr>
              <a:t>見たまま編集</a:t>
            </a:r>
            <a:r>
              <a:rPr i="0" lang="ja" sz="3000" u="none" cap="none" strike="noStrike">
                <a:solidFill>
                  <a:srgbClr val="171950"/>
                </a:solidFill>
                <a:latin typeface="M PLUS 1p ExtraBold"/>
                <a:ea typeface="M PLUS 1p ExtraBold"/>
                <a:cs typeface="M PLUS 1p ExtraBold"/>
                <a:sym typeface="M PLUS 1p ExtraBold"/>
              </a:rPr>
              <a:t>の</a:t>
            </a:r>
            <a:r>
              <a:rPr i="0" lang="ja" sz="4600" u="none" cap="none" strike="noStrike">
                <a:solidFill>
                  <a:srgbClr val="171950"/>
                </a:solidFill>
                <a:latin typeface="M PLUS 1p ExtraBold"/>
                <a:ea typeface="M PLUS 1p ExtraBold"/>
                <a:cs typeface="M PLUS 1p ExtraBold"/>
                <a:sym typeface="M PLUS 1p ExtraBold"/>
              </a:rPr>
              <a:t>ノーコード</a:t>
            </a:r>
            <a:r>
              <a:rPr lang="ja" sz="4600">
                <a:solidFill>
                  <a:srgbClr val="171950"/>
                </a:solidFill>
                <a:latin typeface="M PLUS 1p ExtraBold"/>
                <a:ea typeface="M PLUS 1p ExtraBold"/>
                <a:cs typeface="M PLUS 1p ExtraBold"/>
                <a:sym typeface="M PLUS 1p ExtraBold"/>
              </a:rPr>
              <a:t>ツール</a:t>
            </a:r>
            <a:endParaRPr i="0" sz="4600" u="none" cap="none" strike="noStrike">
              <a:solidFill>
                <a:srgbClr val="171950"/>
              </a:solidFill>
              <a:latin typeface="M PLUS 1p ExtraBold"/>
              <a:ea typeface="M PLUS 1p ExtraBold"/>
              <a:cs typeface="M PLUS 1p ExtraBold"/>
              <a:sym typeface="M PLUS 1p ExtraBold"/>
            </a:endParaRPr>
          </a:p>
        </p:txBody>
      </p:sp>
      <p:sp>
        <p:nvSpPr>
          <p:cNvPr id="287" name="Google Shape;287;p25"/>
          <p:cNvSpPr txBox="1"/>
          <p:nvPr/>
        </p:nvSpPr>
        <p:spPr>
          <a:xfrm>
            <a:off x="9998550" y="8575850"/>
            <a:ext cx="7572600" cy="10242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Clr>
                <a:srgbClr val="000000"/>
              </a:buClr>
              <a:buSzPts val="2200"/>
              <a:buFont typeface="Arial"/>
              <a:buNone/>
            </a:pPr>
            <a:r>
              <a:rPr lang="ja" sz="2600">
                <a:solidFill>
                  <a:srgbClr val="FF0080"/>
                </a:solidFill>
                <a:latin typeface="M PLUS 1p Black"/>
                <a:ea typeface="M PLUS 1p Black"/>
                <a:cs typeface="M PLUS 1p Black"/>
                <a:sym typeface="M PLUS 1p Black"/>
              </a:rPr>
              <a:t>クリックすると</a:t>
            </a:r>
            <a:r>
              <a:rPr lang="ja" sz="2600">
                <a:solidFill>
                  <a:srgbClr val="FF0080"/>
                </a:solidFill>
                <a:latin typeface="M PLUS 1p Black"/>
                <a:ea typeface="M PLUS 1p Black"/>
                <a:cs typeface="M PLUS 1p Black"/>
                <a:sym typeface="M PLUS 1p Black"/>
              </a:rPr>
              <a:t>動画を</a:t>
            </a:r>
            <a:r>
              <a:rPr lang="ja" sz="2600">
                <a:solidFill>
                  <a:srgbClr val="FF0080"/>
                </a:solidFill>
                <a:latin typeface="M PLUS 1p Black"/>
                <a:ea typeface="M PLUS 1p Black"/>
                <a:cs typeface="M PLUS 1p Black"/>
                <a:sym typeface="M PLUS 1p Black"/>
              </a:rPr>
              <a:t>確認できます</a:t>
            </a:r>
            <a:endParaRPr sz="3000">
              <a:solidFill>
                <a:srgbClr val="FF0080"/>
              </a:solidFill>
              <a:latin typeface="M PLUS 1p Black"/>
              <a:ea typeface="M PLUS 1p Black"/>
              <a:cs typeface="M PLUS 1p Black"/>
              <a:sym typeface="M PLUS 1p Black"/>
            </a:endParaRPr>
          </a:p>
        </p:txBody>
      </p:sp>
      <p:pic>
        <p:nvPicPr>
          <p:cNvPr id="288" name="Google Shape;288;p25"/>
          <p:cNvPicPr preferRelativeResize="0"/>
          <p:nvPr/>
        </p:nvPicPr>
        <p:blipFill>
          <a:blip r:embed="rId7">
            <a:alphaModFix/>
          </a:blip>
          <a:stretch>
            <a:fillRect/>
          </a:stretch>
        </p:blipFill>
        <p:spPr>
          <a:xfrm rot="-329875">
            <a:off x="9065311" y="8268914"/>
            <a:ext cx="871877" cy="95722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テンプレート">
  <a:themeElements>
    <a:clrScheme name="_basic_B2">
      <a:dk1>
        <a:srgbClr val="141414"/>
      </a:dk1>
      <a:lt1>
        <a:srgbClr val="FFFFFF"/>
      </a:lt1>
      <a:dk2>
        <a:srgbClr val="EAF2FA"/>
      </a:dk2>
      <a:lt2>
        <a:srgbClr val="F3F3F3"/>
      </a:lt2>
      <a:accent1>
        <a:srgbClr val="014385"/>
      </a:accent1>
      <a:accent2>
        <a:srgbClr val="4382BB"/>
      </a:accent2>
      <a:accent3>
        <a:srgbClr val="D3D3D3"/>
      </a:accent3>
      <a:accent4>
        <a:srgbClr val="2EC4C8"/>
      </a:accent4>
      <a:accent5>
        <a:srgbClr val="FFFFFF"/>
      </a:accent5>
      <a:accent6>
        <a:srgbClr val="FFFFFF"/>
      </a:accent6>
      <a:hlink>
        <a:srgbClr val="4095DC"/>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